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9"/>
  </p:notesMasterIdLst>
  <p:sldIdLst>
    <p:sldId id="256" r:id="rId2"/>
    <p:sldId id="286" r:id="rId3"/>
    <p:sldId id="285" r:id="rId4"/>
    <p:sldId id="284" r:id="rId5"/>
    <p:sldId id="308" r:id="rId6"/>
    <p:sldId id="288" r:id="rId7"/>
    <p:sldId id="290" r:id="rId8"/>
    <p:sldId id="291" r:id="rId9"/>
    <p:sldId id="305" r:id="rId10"/>
    <p:sldId id="306" r:id="rId11"/>
    <p:sldId id="293" r:id="rId12"/>
    <p:sldId id="292" r:id="rId13"/>
    <p:sldId id="294" r:id="rId14"/>
    <p:sldId id="314" r:id="rId15"/>
    <p:sldId id="296" r:id="rId16"/>
    <p:sldId id="297" r:id="rId17"/>
    <p:sldId id="295" r:id="rId18"/>
    <p:sldId id="299" r:id="rId19"/>
    <p:sldId id="300" r:id="rId20"/>
    <p:sldId id="302" r:id="rId21"/>
    <p:sldId id="311" r:id="rId22"/>
    <p:sldId id="310" r:id="rId23"/>
    <p:sldId id="303" r:id="rId24"/>
    <p:sldId id="304" r:id="rId25"/>
    <p:sldId id="313" r:id="rId26"/>
    <p:sldId id="280" r:id="rId27"/>
    <p:sldId id="279" r:id="rId28"/>
  </p:sldIdLst>
  <p:sldSz cx="9144000" cy="5143500" type="screen16x9"/>
  <p:notesSz cx="6858000" cy="9144000"/>
  <p:embeddedFontLst>
    <p:embeddedFont>
      <p:font typeface="Bangers" charset="0"/>
      <p:regular r:id="rId30"/>
    </p:embeddedFont>
    <p:embeddedFont>
      <p:font typeface="Sniglet" charset="0"/>
      <p:regular r:id="rId31"/>
    </p:embeddedFont>
    <p:embeddedFont>
      <p:font typeface="Segoe UI Symbol" pitchFamily="34" charset="0"/>
      <p:regular r:id="rId32"/>
    </p:embeddedFont>
    <p:embeddedFont>
      <p:font typeface="Designosaur" pitchFamily="2"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2727"/>
    <a:srgbClr val="9B3E25"/>
    <a:srgbClr val="FFA7F5"/>
    <a:srgbClr val="AB2015"/>
    <a:srgbClr val="F5A70B"/>
  </p:clrMru>
</p:presentationPr>
</file>

<file path=ppt/tableStyles.xml><?xml version="1.0" encoding="utf-8"?>
<a:tblStyleLst xmlns:a="http://schemas.openxmlformats.org/drawingml/2006/main" def="{9EEC5C3F-35F3-483C-BF1A-1DCA691C8329}">
  <a:tblStyle styleId="{9EEC5C3F-35F3-483C-BF1A-1DCA691C8329}"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774" y="-16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Shape 10"/>
          <p:cNvSpPr/>
          <p:nvPr/>
        </p:nvSpPr>
        <p:spPr>
          <a:xfrm>
            <a:off x="1315275" y="921225"/>
            <a:ext cx="6411650" cy="3910600"/>
          </a:xfrm>
          <a:custGeom>
            <a:avLst/>
            <a:gdLst/>
            <a:ahLst/>
            <a:cxnLst/>
            <a:rect l="0" t="0" r="0" b="0"/>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11" name="Shape 11"/>
          <p:cNvSpPr/>
          <p:nvPr/>
        </p:nvSpPr>
        <p:spPr>
          <a:xfrm>
            <a:off x="1010475" y="616425"/>
            <a:ext cx="6411650" cy="3910600"/>
          </a:xfrm>
          <a:custGeom>
            <a:avLst/>
            <a:gdLst/>
            <a:ahLst/>
            <a:cxnLst/>
            <a:rect l="0" t="0" r="0" b="0"/>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a:headEnd type="none" w="lg" len="lg"/>
            <a:tailEnd type="none" w="lg" len="lg"/>
          </a:ln>
        </p:spPr>
      </p:sp>
      <p:sp>
        <p:nvSpPr>
          <p:cNvPr id="12" name="Shape 12"/>
          <p:cNvSpPr txBox="1">
            <a:spLocks noGrp="1"/>
          </p:cNvSpPr>
          <p:nvPr>
            <p:ph type="ctrTitle"/>
          </p:nvPr>
        </p:nvSpPr>
        <p:spPr>
          <a:xfrm>
            <a:off x="2572125" y="2068625"/>
            <a:ext cx="4271700" cy="1159800"/>
          </a:xfrm>
          <a:prstGeom prst="rect">
            <a:avLst/>
          </a:prstGeom>
        </p:spPr>
        <p:txBody>
          <a:bodyPr lIns="91425" tIns="91425" rIns="91425" bIns="91425" anchor="ctr" anchorCtr="0"/>
          <a:lstStyle>
            <a:lvl1pPr lvl="0">
              <a:spcBef>
                <a:spcPts val="0"/>
              </a:spcBef>
              <a:buSzPct val="100000"/>
              <a:defRPr sz="6400"/>
            </a:lvl1pPr>
            <a:lvl2pPr lvl="1">
              <a:spcBef>
                <a:spcPts val="0"/>
              </a:spcBef>
              <a:buSzPct val="100000"/>
              <a:defRPr sz="6400"/>
            </a:lvl2pPr>
            <a:lvl3pPr lvl="2">
              <a:spcBef>
                <a:spcPts val="0"/>
              </a:spcBef>
              <a:buSzPct val="100000"/>
              <a:defRPr sz="6400"/>
            </a:lvl3pPr>
            <a:lvl4pPr lvl="3">
              <a:spcBef>
                <a:spcPts val="0"/>
              </a:spcBef>
              <a:buSzPct val="100000"/>
              <a:defRPr sz="6400"/>
            </a:lvl4pPr>
            <a:lvl5pPr lvl="4">
              <a:spcBef>
                <a:spcPts val="0"/>
              </a:spcBef>
              <a:buSzPct val="100000"/>
              <a:defRPr sz="6400"/>
            </a:lvl5pPr>
            <a:lvl6pPr lvl="5">
              <a:spcBef>
                <a:spcPts val="0"/>
              </a:spcBef>
              <a:buSzPct val="100000"/>
              <a:defRPr sz="6400"/>
            </a:lvl6pPr>
            <a:lvl7pPr lvl="6">
              <a:spcBef>
                <a:spcPts val="0"/>
              </a:spcBef>
              <a:buSzPct val="100000"/>
              <a:defRPr sz="6400"/>
            </a:lvl7pPr>
            <a:lvl8pPr lvl="7">
              <a:spcBef>
                <a:spcPts val="0"/>
              </a:spcBef>
              <a:buSzPct val="100000"/>
              <a:defRPr sz="6400"/>
            </a:lvl8pPr>
            <a:lvl9pPr lvl="8">
              <a:spcBef>
                <a:spcPts val="0"/>
              </a:spcBef>
              <a:buSzPct val="100000"/>
              <a:defRPr sz="6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3"/>
        <p:cNvGrpSpPr/>
        <p:nvPr/>
      </p:nvGrpSpPr>
      <p:grpSpPr>
        <a:xfrm>
          <a:off x="0" y="0"/>
          <a:ext cx="0" cy="0"/>
          <a:chOff x="0" y="0"/>
          <a:chExt cx="0" cy="0"/>
        </a:xfrm>
      </p:grpSpPr>
      <p:pic>
        <p:nvPicPr>
          <p:cNvPr id="14" name="Shape 14"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5" name="Shape 15"/>
          <p:cNvSpPr/>
          <p:nvPr/>
        </p:nvSpPr>
        <p:spPr>
          <a:xfrm rot="169468" flipH="1">
            <a:off x="3608972" y="646195"/>
            <a:ext cx="5247975" cy="3809531"/>
          </a:xfrm>
          <a:prstGeom prst="wedgeEllipseCallout">
            <a:avLst>
              <a:gd name="adj1" fmla="val -42509"/>
              <a:gd name="adj2" fmla="val 62980"/>
            </a:avLst>
          </a:prstGeom>
          <a:solidFill>
            <a:srgbClr val="001936">
              <a:alpha val="21920"/>
            </a:srgbClr>
          </a:solidFill>
          <a:ln>
            <a:noFill/>
          </a:ln>
        </p:spPr>
        <p:txBody>
          <a:bodyPr lIns="91425" tIns="91425" rIns="91425" bIns="91425" anchor="ctr" anchorCtr="0">
            <a:noAutofit/>
          </a:bodyPr>
          <a:lstStyle/>
          <a:p>
            <a:pPr lvl="0">
              <a:spcBef>
                <a:spcPts val="0"/>
              </a:spcBef>
              <a:buNone/>
            </a:pPr>
            <a:endParaRPr/>
          </a:p>
        </p:txBody>
      </p:sp>
      <p:sp>
        <p:nvSpPr>
          <p:cNvPr id="16" name="Shape 16"/>
          <p:cNvSpPr/>
          <p:nvPr/>
        </p:nvSpPr>
        <p:spPr>
          <a:xfrm rot="169468" flipH="1">
            <a:off x="3380372" y="417595"/>
            <a:ext cx="5247975" cy="3809531"/>
          </a:xfrm>
          <a:prstGeom prst="wedgeEllipseCallout">
            <a:avLst>
              <a:gd name="adj1" fmla="val -42509"/>
              <a:gd name="adj2" fmla="val 62980"/>
            </a:avLst>
          </a:prstGeom>
          <a:solidFill>
            <a:srgbClr val="FFFFFF"/>
          </a:solidFill>
          <a:ln w="76200" cap="flat" cmpd="sng">
            <a:solidFill>
              <a:srgbClr val="0000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17"/>
          <p:cNvSpPr txBox="1">
            <a:spLocks noGrp="1"/>
          </p:cNvSpPr>
          <p:nvPr>
            <p:ph type="ctrTitle"/>
          </p:nvPr>
        </p:nvSpPr>
        <p:spPr>
          <a:xfrm>
            <a:off x="4101125" y="1659550"/>
            <a:ext cx="3767400" cy="1159800"/>
          </a:xfrm>
          <a:prstGeom prst="rect">
            <a:avLst/>
          </a:prstGeom>
        </p:spPr>
        <p:txBody>
          <a:bodyPr lIns="91425" tIns="91425" rIns="91425" bIns="91425" anchor="b"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8" name="Shape 18"/>
          <p:cNvSpPr txBox="1">
            <a:spLocks noGrp="1"/>
          </p:cNvSpPr>
          <p:nvPr>
            <p:ph type="subTitle" idx="1"/>
          </p:nvPr>
        </p:nvSpPr>
        <p:spPr>
          <a:xfrm>
            <a:off x="4101125" y="2687650"/>
            <a:ext cx="3767400" cy="784800"/>
          </a:xfrm>
          <a:prstGeom prst="rect">
            <a:avLst/>
          </a:prstGeom>
        </p:spPr>
        <p:txBody>
          <a:bodyPr lIns="91425" tIns="91425" rIns="91425" bIns="91425" anchor="t" anchorCtr="0"/>
          <a:lstStyle>
            <a:lvl1pPr lvl="0" algn="ctr" rtl="0">
              <a:spcBef>
                <a:spcPts val="0"/>
              </a:spcBef>
              <a:buClr>
                <a:srgbClr val="000000"/>
              </a:buClr>
              <a:buSzPct val="100000"/>
              <a:buNone/>
              <a:defRPr sz="1800">
                <a:solidFill>
                  <a:srgbClr val="000000"/>
                </a:solidFill>
              </a:defRPr>
            </a:lvl1pPr>
            <a:lvl2pPr lvl="1" algn="ctr" rtl="0">
              <a:spcBef>
                <a:spcPts val="0"/>
              </a:spcBef>
              <a:buClr>
                <a:srgbClr val="000000"/>
              </a:buClr>
              <a:buSzPct val="100000"/>
              <a:buNone/>
              <a:defRPr sz="1800">
                <a:solidFill>
                  <a:srgbClr val="000000"/>
                </a:solidFill>
              </a:defRPr>
            </a:lvl2pPr>
            <a:lvl3pPr lvl="2" algn="ctr" rtl="0">
              <a:spcBef>
                <a:spcPts val="0"/>
              </a:spcBef>
              <a:buClr>
                <a:srgbClr val="000000"/>
              </a:buClr>
              <a:buSzPct val="100000"/>
              <a:buNone/>
              <a:defRPr sz="1800">
                <a:solidFill>
                  <a:srgbClr val="000000"/>
                </a:solidFill>
              </a:defRPr>
            </a:lvl3pPr>
            <a:lvl4pPr lvl="3" algn="ctr" rtl="0">
              <a:spcBef>
                <a:spcPts val="0"/>
              </a:spcBef>
              <a:buClr>
                <a:srgbClr val="000000"/>
              </a:buClr>
              <a:buNone/>
              <a:defRPr>
                <a:solidFill>
                  <a:srgbClr val="000000"/>
                </a:solidFill>
              </a:defRPr>
            </a:lvl4pPr>
            <a:lvl5pPr lvl="4" algn="ctr" rtl="0">
              <a:spcBef>
                <a:spcPts val="0"/>
              </a:spcBef>
              <a:buClr>
                <a:srgbClr val="000000"/>
              </a:buClr>
              <a:buNone/>
              <a:defRPr>
                <a:solidFill>
                  <a:srgbClr val="000000"/>
                </a:solidFill>
              </a:defRPr>
            </a:lvl5pPr>
            <a:lvl6pPr lvl="5" algn="ctr" rtl="0">
              <a:spcBef>
                <a:spcPts val="0"/>
              </a:spcBef>
              <a:buClr>
                <a:srgbClr val="000000"/>
              </a:buClr>
              <a:buNone/>
              <a:defRPr>
                <a:solidFill>
                  <a:srgbClr val="000000"/>
                </a:solidFill>
              </a:defRPr>
            </a:lvl6pPr>
            <a:lvl7pPr lvl="6" algn="ctr" rtl="0">
              <a:spcBef>
                <a:spcPts val="0"/>
              </a:spcBef>
              <a:buClr>
                <a:srgbClr val="000000"/>
              </a:buClr>
              <a:buNone/>
              <a:defRPr>
                <a:solidFill>
                  <a:srgbClr val="000000"/>
                </a:solidFill>
              </a:defRPr>
            </a:lvl7pPr>
            <a:lvl8pPr lvl="7" algn="ctr" rtl="0">
              <a:spcBef>
                <a:spcPts val="0"/>
              </a:spcBef>
              <a:buClr>
                <a:srgbClr val="000000"/>
              </a:buClr>
              <a:buNone/>
              <a:defRPr>
                <a:solidFill>
                  <a:srgbClr val="000000"/>
                </a:solidFill>
              </a:defRPr>
            </a:lvl8pPr>
            <a:lvl9pPr lvl="8" algn="ctr" rtl="0">
              <a:spcBef>
                <a:spcPts val="0"/>
              </a:spcBef>
              <a:buClr>
                <a:srgbClr val="000000"/>
              </a:buClr>
              <a:buNone/>
              <a:defRPr>
                <a:solidFill>
                  <a:srgbClr val="0000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4"/>
        <p:cNvGrpSpPr/>
        <p:nvPr/>
      </p:nvGrpSpPr>
      <p:grpSpPr>
        <a:xfrm>
          <a:off x="0" y="0"/>
          <a:ext cx="0" cy="0"/>
          <a:chOff x="0" y="0"/>
          <a:chExt cx="0" cy="0"/>
        </a:xfrm>
      </p:grpSpPr>
      <p:pic>
        <p:nvPicPr>
          <p:cNvPr id="25" name="Shape 25"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6" name="Shape 26"/>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27" name="Shape 27"/>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a:headEnd type="none" w="lg" len="lg"/>
            <a:tailEnd type="none" w="lg" len="lg"/>
          </a:ln>
        </p:spPr>
      </p:sp>
      <p:sp>
        <p:nvSpPr>
          <p:cNvPr id="28" name="Shape 28"/>
          <p:cNvSpPr txBox="1">
            <a:spLocks noGrp="1"/>
          </p:cNvSpPr>
          <p:nvPr>
            <p:ph type="title"/>
          </p:nvPr>
        </p:nvSpPr>
        <p:spPr>
          <a:xfrm rot="161729">
            <a:off x="976260" y="876905"/>
            <a:ext cx="7029878" cy="760138"/>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1052050" y="1545941"/>
            <a:ext cx="7710900" cy="33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0"/>
        <p:cNvGrpSpPr/>
        <p:nvPr/>
      </p:nvGrpSpPr>
      <p:grpSpPr>
        <a:xfrm>
          <a:off x="0" y="0"/>
          <a:ext cx="0" cy="0"/>
          <a:chOff x="0" y="0"/>
          <a:chExt cx="0" cy="0"/>
        </a:xfrm>
      </p:grpSpPr>
      <p:pic>
        <p:nvPicPr>
          <p:cNvPr id="31" name="Shape 31"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2" name="Shape 32"/>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33" name="Shape 33"/>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a:headEnd type="none" w="lg" len="lg"/>
            <a:tailEnd type="none" w="lg" len="lg"/>
          </a:ln>
        </p:spPr>
      </p:sp>
      <p:sp>
        <p:nvSpPr>
          <p:cNvPr id="34" name="Shape 34"/>
          <p:cNvSpPr txBox="1">
            <a:spLocks noGrp="1"/>
          </p:cNvSpPr>
          <p:nvPr>
            <p:ph type="title"/>
          </p:nvPr>
        </p:nvSpPr>
        <p:spPr>
          <a:xfrm rot="161729">
            <a:off x="976260" y="876905"/>
            <a:ext cx="7029878" cy="760138"/>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body" idx="1"/>
          </p:nvPr>
        </p:nvSpPr>
        <p:spPr>
          <a:xfrm>
            <a:off x="1073625" y="1550125"/>
            <a:ext cx="3396300" cy="26661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36" name="Shape 36"/>
          <p:cNvSpPr txBox="1">
            <a:spLocks noGrp="1"/>
          </p:cNvSpPr>
          <p:nvPr>
            <p:ph type="body" idx="2"/>
          </p:nvPr>
        </p:nvSpPr>
        <p:spPr>
          <a:xfrm>
            <a:off x="4674251" y="1550125"/>
            <a:ext cx="3396300" cy="26661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7"/>
        <p:cNvGrpSpPr/>
        <p:nvPr/>
      </p:nvGrpSpPr>
      <p:grpSpPr>
        <a:xfrm>
          <a:off x="0" y="0"/>
          <a:ext cx="0" cy="0"/>
          <a:chOff x="0" y="0"/>
          <a:chExt cx="0" cy="0"/>
        </a:xfrm>
      </p:grpSpPr>
      <p:pic>
        <p:nvPicPr>
          <p:cNvPr id="38" name="Shape 38"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9" name="Shape 39"/>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40" name="Shape 40"/>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a:headEnd type="none" w="lg" len="lg"/>
            <a:tailEnd type="none" w="lg" len="lg"/>
          </a:ln>
        </p:spPr>
      </p:sp>
      <p:sp>
        <p:nvSpPr>
          <p:cNvPr id="41" name="Shape 41"/>
          <p:cNvSpPr txBox="1">
            <a:spLocks noGrp="1"/>
          </p:cNvSpPr>
          <p:nvPr>
            <p:ph type="title"/>
          </p:nvPr>
        </p:nvSpPr>
        <p:spPr>
          <a:xfrm rot="161729">
            <a:off x="976260" y="876905"/>
            <a:ext cx="7029878" cy="760138"/>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2" name="Shape 42"/>
          <p:cNvSpPr txBox="1">
            <a:spLocks noGrp="1"/>
          </p:cNvSpPr>
          <p:nvPr>
            <p:ph type="body" idx="1"/>
          </p:nvPr>
        </p:nvSpPr>
        <p:spPr>
          <a:xfrm>
            <a:off x="902950" y="1556175"/>
            <a:ext cx="2295300" cy="28227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3" name="Shape 43"/>
          <p:cNvSpPr txBox="1">
            <a:spLocks noGrp="1"/>
          </p:cNvSpPr>
          <p:nvPr>
            <p:ph type="body" idx="2"/>
          </p:nvPr>
        </p:nvSpPr>
        <p:spPr>
          <a:xfrm>
            <a:off x="3315992" y="1556175"/>
            <a:ext cx="2295300" cy="28227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3"/>
          </p:nvPr>
        </p:nvSpPr>
        <p:spPr>
          <a:xfrm>
            <a:off x="5729035" y="1556175"/>
            <a:ext cx="2295299" cy="28227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pic>
        <p:nvPicPr>
          <p:cNvPr id="46" name="Shape 46"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7" name="Shape 47"/>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48" name="Shape 48"/>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a:headEnd type="none" w="lg" len="lg"/>
            <a:tailEnd type="none" w="lg" len="lg"/>
          </a:ln>
        </p:spPr>
      </p:sp>
      <p:sp>
        <p:nvSpPr>
          <p:cNvPr id="49" name="Shape 49"/>
          <p:cNvSpPr txBox="1">
            <a:spLocks noGrp="1"/>
          </p:cNvSpPr>
          <p:nvPr>
            <p:ph type="title"/>
          </p:nvPr>
        </p:nvSpPr>
        <p:spPr>
          <a:xfrm rot="161729">
            <a:off x="976260" y="876905"/>
            <a:ext cx="7029878" cy="760138"/>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pic>
        <p:nvPicPr>
          <p:cNvPr id="56" name="Shape 56" descr="comic-03.png"/>
          <p:cNvPicPr preferRelativeResize="0"/>
          <p:nvPr/>
        </p:nvPicPr>
        <p:blipFill>
          <a:blip r:embed="rId2">
            <a:alphaModFix amt="10000"/>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rot="161729">
            <a:off x="976260" y="876905"/>
            <a:ext cx="7029878" cy="760138"/>
          </a:xfrm>
          <a:prstGeom prst="rect">
            <a:avLst/>
          </a:prstGeom>
          <a:noFill/>
          <a:ln>
            <a:noFill/>
          </a:ln>
        </p:spPr>
        <p:txBody>
          <a:bodyPr lIns="91425" tIns="91425" rIns="91425" bIns="91425" anchor="b" anchorCtr="0"/>
          <a:lstStyle>
            <a:lvl1pPr lvl="0">
              <a:spcBef>
                <a:spcPts val="0"/>
              </a:spcBef>
              <a:buClr>
                <a:schemeClr val="dk1"/>
              </a:buClr>
              <a:buSzPct val="100000"/>
              <a:buFont typeface="Bangers"/>
              <a:buNone/>
              <a:defRPr sz="3000">
                <a:solidFill>
                  <a:schemeClr val="dk1"/>
                </a:solidFill>
                <a:latin typeface="Bangers"/>
                <a:ea typeface="Bangers"/>
                <a:cs typeface="Bangers"/>
                <a:sym typeface="Bangers"/>
              </a:defRPr>
            </a:lvl1pPr>
            <a:lvl2pPr lvl="1">
              <a:spcBef>
                <a:spcPts val="0"/>
              </a:spcBef>
              <a:buClr>
                <a:schemeClr val="dk1"/>
              </a:buClr>
              <a:buSzPct val="100000"/>
              <a:buFont typeface="Bangers"/>
              <a:buNone/>
              <a:defRPr sz="3000">
                <a:solidFill>
                  <a:schemeClr val="dk1"/>
                </a:solidFill>
                <a:latin typeface="Bangers"/>
                <a:ea typeface="Bangers"/>
                <a:cs typeface="Bangers"/>
                <a:sym typeface="Bangers"/>
              </a:defRPr>
            </a:lvl2pPr>
            <a:lvl3pPr lvl="2">
              <a:spcBef>
                <a:spcPts val="0"/>
              </a:spcBef>
              <a:buClr>
                <a:schemeClr val="dk1"/>
              </a:buClr>
              <a:buSzPct val="100000"/>
              <a:buFont typeface="Bangers"/>
              <a:buNone/>
              <a:defRPr sz="3000">
                <a:solidFill>
                  <a:schemeClr val="dk1"/>
                </a:solidFill>
                <a:latin typeface="Bangers"/>
                <a:ea typeface="Bangers"/>
                <a:cs typeface="Bangers"/>
                <a:sym typeface="Bangers"/>
              </a:defRPr>
            </a:lvl3pPr>
            <a:lvl4pPr lvl="3">
              <a:spcBef>
                <a:spcPts val="0"/>
              </a:spcBef>
              <a:buClr>
                <a:schemeClr val="dk1"/>
              </a:buClr>
              <a:buSzPct val="100000"/>
              <a:buFont typeface="Bangers"/>
              <a:buNone/>
              <a:defRPr sz="3000">
                <a:solidFill>
                  <a:schemeClr val="dk1"/>
                </a:solidFill>
                <a:latin typeface="Bangers"/>
                <a:ea typeface="Bangers"/>
                <a:cs typeface="Bangers"/>
                <a:sym typeface="Bangers"/>
              </a:defRPr>
            </a:lvl4pPr>
            <a:lvl5pPr lvl="4">
              <a:spcBef>
                <a:spcPts val="0"/>
              </a:spcBef>
              <a:buClr>
                <a:schemeClr val="dk1"/>
              </a:buClr>
              <a:buSzPct val="100000"/>
              <a:buFont typeface="Bangers"/>
              <a:buNone/>
              <a:defRPr sz="3000">
                <a:solidFill>
                  <a:schemeClr val="dk1"/>
                </a:solidFill>
                <a:latin typeface="Bangers"/>
                <a:ea typeface="Bangers"/>
                <a:cs typeface="Bangers"/>
                <a:sym typeface="Bangers"/>
              </a:defRPr>
            </a:lvl5pPr>
            <a:lvl6pPr lvl="5">
              <a:spcBef>
                <a:spcPts val="0"/>
              </a:spcBef>
              <a:buClr>
                <a:schemeClr val="dk1"/>
              </a:buClr>
              <a:buSzPct val="100000"/>
              <a:buFont typeface="Bangers"/>
              <a:buNone/>
              <a:defRPr sz="3000">
                <a:solidFill>
                  <a:schemeClr val="dk1"/>
                </a:solidFill>
                <a:latin typeface="Bangers"/>
                <a:ea typeface="Bangers"/>
                <a:cs typeface="Bangers"/>
                <a:sym typeface="Bangers"/>
              </a:defRPr>
            </a:lvl6pPr>
            <a:lvl7pPr lvl="6">
              <a:spcBef>
                <a:spcPts val="0"/>
              </a:spcBef>
              <a:buClr>
                <a:schemeClr val="dk1"/>
              </a:buClr>
              <a:buSzPct val="100000"/>
              <a:buFont typeface="Bangers"/>
              <a:buNone/>
              <a:defRPr sz="3000">
                <a:solidFill>
                  <a:schemeClr val="dk1"/>
                </a:solidFill>
                <a:latin typeface="Bangers"/>
                <a:ea typeface="Bangers"/>
                <a:cs typeface="Bangers"/>
                <a:sym typeface="Bangers"/>
              </a:defRPr>
            </a:lvl7pPr>
            <a:lvl8pPr lvl="7">
              <a:spcBef>
                <a:spcPts val="0"/>
              </a:spcBef>
              <a:buClr>
                <a:schemeClr val="dk1"/>
              </a:buClr>
              <a:buSzPct val="100000"/>
              <a:buFont typeface="Bangers"/>
              <a:buNone/>
              <a:defRPr sz="3000">
                <a:solidFill>
                  <a:schemeClr val="dk1"/>
                </a:solidFill>
                <a:latin typeface="Bangers"/>
                <a:ea typeface="Bangers"/>
                <a:cs typeface="Bangers"/>
                <a:sym typeface="Bangers"/>
              </a:defRPr>
            </a:lvl8pPr>
            <a:lvl9pPr lvl="8">
              <a:spcBef>
                <a:spcPts val="0"/>
              </a:spcBef>
              <a:buClr>
                <a:schemeClr val="dk1"/>
              </a:buClr>
              <a:buSzPct val="100000"/>
              <a:buFont typeface="Bangers"/>
              <a:buNone/>
              <a:defRPr sz="3000">
                <a:solidFill>
                  <a:schemeClr val="dk1"/>
                </a:solidFill>
                <a:latin typeface="Bangers"/>
                <a:ea typeface="Bangers"/>
                <a:cs typeface="Bangers"/>
                <a:sym typeface="Bangers"/>
              </a:defRPr>
            </a:lvl9pPr>
          </a:lstStyle>
          <a:p>
            <a:endParaRPr/>
          </a:p>
        </p:txBody>
      </p:sp>
      <p:sp>
        <p:nvSpPr>
          <p:cNvPr id="7" name="Shape 7"/>
          <p:cNvSpPr txBox="1">
            <a:spLocks noGrp="1"/>
          </p:cNvSpPr>
          <p:nvPr>
            <p:ph type="body" idx="1"/>
          </p:nvPr>
        </p:nvSpPr>
        <p:spPr>
          <a:xfrm>
            <a:off x="1052050" y="1545941"/>
            <a:ext cx="7710900" cy="3303600"/>
          </a:xfrm>
          <a:prstGeom prst="rect">
            <a:avLst/>
          </a:prstGeom>
          <a:noFill/>
          <a:ln>
            <a:noFill/>
          </a:ln>
        </p:spPr>
        <p:txBody>
          <a:bodyPr lIns="91425" tIns="91425" rIns="91425" bIns="91425" anchor="t" anchorCtr="0"/>
          <a:lstStyle>
            <a:lvl1pPr lvl="0">
              <a:spcBef>
                <a:spcPts val="600"/>
              </a:spcBef>
              <a:buClr>
                <a:schemeClr val="dk1"/>
              </a:buClr>
              <a:buSzPct val="100000"/>
              <a:buFont typeface="Sniglet"/>
              <a:buChar char="×"/>
              <a:defRPr sz="3000">
                <a:solidFill>
                  <a:schemeClr val="dk1"/>
                </a:solidFill>
                <a:latin typeface="Sniglet"/>
                <a:ea typeface="Sniglet"/>
                <a:cs typeface="Sniglet"/>
                <a:sym typeface="Sniglet"/>
              </a:defRPr>
            </a:lvl1pPr>
            <a:lvl2pPr lvl="1">
              <a:spcBef>
                <a:spcPts val="480"/>
              </a:spcBef>
              <a:buClr>
                <a:schemeClr val="dk1"/>
              </a:buClr>
              <a:buSzPct val="100000"/>
              <a:buFont typeface="Sniglet"/>
              <a:buChar char="×"/>
              <a:defRPr sz="2400">
                <a:solidFill>
                  <a:schemeClr val="dk1"/>
                </a:solidFill>
                <a:latin typeface="Sniglet"/>
                <a:ea typeface="Sniglet"/>
                <a:cs typeface="Sniglet"/>
                <a:sym typeface="Sniglet"/>
              </a:defRPr>
            </a:lvl2pPr>
            <a:lvl3pPr lvl="2">
              <a:spcBef>
                <a:spcPts val="480"/>
              </a:spcBef>
              <a:buClr>
                <a:schemeClr val="dk1"/>
              </a:buClr>
              <a:buSzPct val="100000"/>
              <a:buFont typeface="Sniglet"/>
              <a:buChar char="×"/>
              <a:defRPr sz="2400">
                <a:solidFill>
                  <a:schemeClr val="dk1"/>
                </a:solidFill>
                <a:latin typeface="Sniglet"/>
                <a:ea typeface="Sniglet"/>
                <a:cs typeface="Sniglet"/>
                <a:sym typeface="Sniglet"/>
              </a:defRPr>
            </a:lvl3pPr>
            <a:lvl4pPr lvl="3">
              <a:spcBef>
                <a:spcPts val="360"/>
              </a:spcBef>
              <a:buClr>
                <a:schemeClr val="dk1"/>
              </a:buClr>
              <a:buSzPct val="100000"/>
              <a:buFont typeface="Sniglet"/>
              <a:buChar char="×"/>
              <a:defRPr sz="1800">
                <a:solidFill>
                  <a:schemeClr val="dk1"/>
                </a:solidFill>
                <a:latin typeface="Sniglet"/>
                <a:ea typeface="Sniglet"/>
                <a:cs typeface="Sniglet"/>
                <a:sym typeface="Sniglet"/>
              </a:defRPr>
            </a:lvl4pPr>
            <a:lvl5pPr lvl="4">
              <a:spcBef>
                <a:spcPts val="360"/>
              </a:spcBef>
              <a:buClr>
                <a:schemeClr val="dk1"/>
              </a:buClr>
              <a:buSzPct val="100000"/>
              <a:buFont typeface="Sniglet"/>
              <a:buChar char="×"/>
              <a:defRPr sz="1800">
                <a:solidFill>
                  <a:schemeClr val="dk1"/>
                </a:solidFill>
                <a:latin typeface="Sniglet"/>
                <a:ea typeface="Sniglet"/>
                <a:cs typeface="Sniglet"/>
                <a:sym typeface="Sniglet"/>
              </a:defRPr>
            </a:lvl5pPr>
            <a:lvl6pPr lvl="5">
              <a:spcBef>
                <a:spcPts val="360"/>
              </a:spcBef>
              <a:buClr>
                <a:schemeClr val="dk1"/>
              </a:buClr>
              <a:buSzPct val="100000"/>
              <a:buFont typeface="Sniglet"/>
              <a:buChar char="×"/>
              <a:defRPr sz="1800">
                <a:solidFill>
                  <a:schemeClr val="dk1"/>
                </a:solidFill>
                <a:latin typeface="Sniglet"/>
                <a:ea typeface="Sniglet"/>
                <a:cs typeface="Sniglet"/>
                <a:sym typeface="Sniglet"/>
              </a:defRPr>
            </a:lvl6pPr>
            <a:lvl7pPr lvl="6">
              <a:spcBef>
                <a:spcPts val="360"/>
              </a:spcBef>
              <a:buClr>
                <a:schemeClr val="dk1"/>
              </a:buClr>
              <a:buSzPct val="100000"/>
              <a:buFont typeface="Sniglet"/>
              <a:buChar char="×"/>
              <a:defRPr sz="1800">
                <a:solidFill>
                  <a:schemeClr val="dk1"/>
                </a:solidFill>
                <a:latin typeface="Sniglet"/>
                <a:ea typeface="Sniglet"/>
                <a:cs typeface="Sniglet"/>
                <a:sym typeface="Sniglet"/>
              </a:defRPr>
            </a:lvl7pPr>
            <a:lvl8pPr lvl="7">
              <a:spcBef>
                <a:spcPts val="360"/>
              </a:spcBef>
              <a:buClr>
                <a:schemeClr val="dk1"/>
              </a:buClr>
              <a:buSzPct val="100000"/>
              <a:buFont typeface="Sniglet"/>
              <a:buChar char="×"/>
              <a:defRPr sz="1800">
                <a:solidFill>
                  <a:schemeClr val="dk1"/>
                </a:solidFill>
                <a:latin typeface="Sniglet"/>
                <a:ea typeface="Sniglet"/>
                <a:cs typeface="Sniglet"/>
                <a:sym typeface="Sniglet"/>
              </a:defRPr>
            </a:lvl8pPr>
            <a:lvl9pPr lvl="8">
              <a:spcBef>
                <a:spcPts val="360"/>
              </a:spcBef>
              <a:buClr>
                <a:schemeClr val="dk1"/>
              </a:buClr>
              <a:buSzPct val="100000"/>
              <a:buFont typeface="Sniglet"/>
              <a:buChar char="×"/>
              <a:defRPr sz="1800">
                <a:solidFill>
                  <a:schemeClr val="dk1"/>
                </a:solidFill>
                <a:latin typeface="Sniglet"/>
                <a:ea typeface="Sniglet"/>
                <a:cs typeface="Sniglet"/>
                <a:sym typeface="Snigle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2411760" y="1923678"/>
            <a:ext cx="4271700" cy="1159800"/>
          </a:xfrm>
          <a:prstGeom prst="rect">
            <a:avLst/>
          </a:prstGeom>
        </p:spPr>
        <p:txBody>
          <a:bodyPr lIns="91425" tIns="91425" rIns="91425" bIns="91425" anchor="ctr" anchorCtr="0">
            <a:noAutofit/>
          </a:bodyPr>
          <a:lstStyle/>
          <a:p>
            <a:pPr lvl="0">
              <a:spcBef>
                <a:spcPts val="0"/>
              </a:spcBef>
              <a:buNone/>
            </a:pPr>
            <a:r>
              <a:rPr lang="en" dirty="0" smtClean="0"/>
              <a:t>COLLEGE </a:t>
            </a:r>
            <a:br>
              <a:rPr lang="en" dirty="0" smtClean="0"/>
            </a:br>
            <a:r>
              <a:rPr lang="en" dirty="0" smtClean="0"/>
              <a:t>DE LA SALLE </a:t>
            </a:r>
            <a:br>
              <a:rPr lang="en" dirty="0" smtClean="0"/>
            </a:br>
            <a:r>
              <a:rPr lang="en" dirty="0" smtClean="0"/>
              <a:t>pIBRAC</a:t>
            </a:r>
            <a:endParaRPr lang="en" dirty="0"/>
          </a:p>
        </p:txBody>
      </p:sp>
      <p:pic>
        <p:nvPicPr>
          <p:cNvPr id="3" name="Picture 2" descr="D:\web\design\lasalle\LaSalle-Pibrac.png"/>
          <p:cNvPicPr>
            <a:picLocks noChangeAspect="1" noChangeArrowheads="1"/>
          </p:cNvPicPr>
          <p:nvPr/>
        </p:nvPicPr>
        <p:blipFill>
          <a:blip r:embed="rId3" cstate="print"/>
          <a:srcRect/>
          <a:stretch>
            <a:fillRect/>
          </a:stretch>
        </p:blipFill>
        <p:spPr bwMode="auto">
          <a:xfrm>
            <a:off x="5580112" y="2859782"/>
            <a:ext cx="1656184" cy="12290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125"/>
        <p:cNvGrpSpPr/>
        <p:nvPr/>
      </p:nvGrpSpPr>
      <p:grpSpPr>
        <a:xfrm>
          <a:off x="0" y="0"/>
          <a:ext cx="0" cy="0"/>
          <a:chOff x="0" y="0"/>
          <a:chExt cx="0" cy="0"/>
        </a:xfrm>
      </p:grpSpPr>
      <p:sp>
        <p:nvSpPr>
          <p:cNvPr id="127" name="Shape 127"/>
          <p:cNvSpPr txBox="1">
            <a:spLocks noGrp="1"/>
          </p:cNvSpPr>
          <p:nvPr>
            <p:ph type="body" idx="1"/>
          </p:nvPr>
        </p:nvSpPr>
        <p:spPr>
          <a:xfrm>
            <a:off x="827584" y="1059582"/>
            <a:ext cx="3240360" cy="1872208"/>
          </a:xfrm>
          <a:prstGeom prst="rect">
            <a:avLst/>
          </a:prstGeom>
        </p:spPr>
        <p:txBody>
          <a:bodyPr lIns="91425" tIns="91425" rIns="91425" bIns="91425" anchor="t" anchorCtr="0">
            <a:noAutofit/>
          </a:bodyPr>
          <a:lstStyle/>
          <a:p>
            <a:pPr>
              <a:buNone/>
            </a:pPr>
            <a:r>
              <a:rPr lang="fr-FR" dirty="0" smtClean="0"/>
              <a:t>5 classes de 6</a:t>
            </a:r>
            <a:r>
              <a:rPr lang="fr-FR" baseline="30000" dirty="0" smtClean="0"/>
              <a:t>ème</a:t>
            </a:r>
            <a:r>
              <a:rPr lang="fr-FR" dirty="0" smtClean="0"/>
              <a:t>, </a:t>
            </a:r>
            <a:r>
              <a:rPr lang="fr-FR" dirty="0" smtClean="0"/>
              <a:t>équipées </a:t>
            </a:r>
            <a:r>
              <a:rPr lang="fr-FR" dirty="0" smtClean="0"/>
              <a:t>en Tableau Blanc </a:t>
            </a:r>
            <a:r>
              <a:rPr lang="fr-FR" dirty="0" smtClean="0"/>
              <a:t>et avec un </a:t>
            </a:r>
            <a:r>
              <a:rPr lang="fr-FR" dirty="0" smtClean="0"/>
              <a:t>casier par élève. </a:t>
            </a:r>
          </a:p>
        </p:txBody>
      </p:sp>
      <p:sp>
        <p:nvSpPr>
          <p:cNvPr id="128" name="Shape 128"/>
          <p:cNvSpPr txBox="1">
            <a:spLocks noGrp="1"/>
          </p:cNvSpPr>
          <p:nvPr>
            <p:ph type="body" idx="2"/>
          </p:nvPr>
        </p:nvSpPr>
        <p:spPr>
          <a:xfrm>
            <a:off x="4283968" y="987574"/>
            <a:ext cx="3960440" cy="1656184"/>
          </a:xfrm>
          <a:prstGeom prst="rect">
            <a:avLst/>
          </a:prstGeom>
        </p:spPr>
        <p:txBody>
          <a:bodyPr lIns="91425" tIns="91425" rIns="91425" bIns="91425" anchor="t" anchorCtr="0">
            <a:noAutofit/>
          </a:bodyPr>
          <a:lstStyle/>
          <a:p>
            <a:pPr>
              <a:buNone/>
            </a:pPr>
            <a:r>
              <a:rPr lang="fr-FR" dirty="0" smtClean="0"/>
              <a:t>Changement de classe uniquement pour les matières spécifiques: musique, </a:t>
            </a:r>
            <a:r>
              <a:rPr lang="fr-FR" dirty="0" err="1" smtClean="0"/>
              <a:t>svt</a:t>
            </a:r>
            <a:r>
              <a:rPr lang="fr-FR" dirty="0" smtClean="0"/>
              <a:t>…</a:t>
            </a:r>
          </a:p>
        </p:txBody>
      </p:sp>
      <p:sp>
        <p:nvSpPr>
          <p:cNvPr id="7" name="Shape 128"/>
          <p:cNvSpPr txBox="1">
            <a:spLocks/>
          </p:cNvSpPr>
          <p:nvPr/>
        </p:nvSpPr>
        <p:spPr>
          <a:xfrm>
            <a:off x="1403648" y="2427734"/>
            <a:ext cx="6048672" cy="1584176"/>
          </a:xfrm>
          <a:prstGeom prst="rect">
            <a:avLst/>
          </a:prstGeom>
          <a:noFill/>
          <a:ln>
            <a:noFill/>
          </a:ln>
        </p:spPr>
        <p:txBody>
          <a:bodyPr lIns="91425" tIns="91425" rIns="91425" bIns="91425" anchor="t" anchorCtr="0">
            <a:noAutofit/>
          </a:bodyPr>
          <a:lstStyle/>
          <a:p>
            <a:r>
              <a:rPr lang="fr-FR" sz="1800" dirty="0" smtClean="0">
                <a:latin typeface="Sniglet" charset="0"/>
              </a:rPr>
              <a:t>Chaque classe a un professeur principal. Il est en charge de la vie de la  classe, s’occupe du suivi et de l’orientation des élèves. Il est l’interlocuteur privilégie des élèves de sa classe, il est en charge du conseil de classe.</a:t>
            </a: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6000" r="-2000" b="-10000"/>
          </a:stretch>
        </a:blipFill>
        <a:effectLst/>
      </p:bgPr>
    </p:bg>
    <p:spTree>
      <p:nvGrpSpPr>
        <p:cNvPr id="1" name="Shape 140"/>
        <p:cNvGrpSpPr/>
        <p:nvPr/>
      </p:nvGrpSpPr>
      <p:grpSpPr>
        <a:xfrm>
          <a:off x="0" y="0"/>
          <a:ext cx="0" cy="0"/>
          <a:chOff x="0" y="0"/>
          <a:chExt cx="0" cy="0"/>
        </a:xfrm>
      </p:grpSpPr>
      <p:sp>
        <p:nvSpPr>
          <p:cNvPr id="141" name="Shape 141"/>
          <p:cNvSpPr txBox="1">
            <a:spLocks noGrp="1"/>
          </p:cNvSpPr>
          <p:nvPr>
            <p:ph type="title" idx="4294967295"/>
          </p:nvPr>
        </p:nvSpPr>
        <p:spPr>
          <a:xfrm>
            <a:off x="0" y="0"/>
            <a:ext cx="2915816" cy="699542"/>
          </a:xfrm>
          <a:prstGeom prst="rect">
            <a:avLst/>
          </a:prstGeom>
        </p:spPr>
        <p:txBody>
          <a:bodyPr lIns="91425" tIns="91425" rIns="91425" bIns="91425" anchor="t" anchorCtr="0">
            <a:noAutofit/>
          </a:bodyPr>
          <a:lstStyle/>
          <a:p>
            <a:pPr lvl="0" rtl="0">
              <a:spcBef>
                <a:spcPts val="0"/>
              </a:spcBef>
              <a:buNone/>
            </a:pPr>
            <a:r>
              <a:rPr lang="en" sz="3600" b="0" dirty="0" smtClean="0">
                <a:solidFill>
                  <a:srgbClr val="FFFFFF"/>
                </a:solidFill>
              </a:rPr>
              <a:t>LA VIE SCOLAIRE</a:t>
            </a:r>
            <a:endParaRPr lang="en" sz="3600" dirty="0">
              <a:solidFill>
                <a:srgbClr val="FFFFFF"/>
              </a:solidFill>
            </a:endParaRPr>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rot="161729">
            <a:off x="985585" y="576389"/>
            <a:ext cx="7029878" cy="760138"/>
          </a:xfrm>
          <a:prstGeom prst="rect">
            <a:avLst/>
          </a:prstGeom>
        </p:spPr>
        <p:txBody>
          <a:bodyPr lIns="91425" tIns="91425" rIns="91425" bIns="91425" anchor="b" anchorCtr="0">
            <a:noAutofit/>
          </a:bodyPr>
          <a:lstStyle/>
          <a:p>
            <a:pPr lvl="0">
              <a:spcBef>
                <a:spcPts val="0"/>
              </a:spcBef>
              <a:buNone/>
            </a:pPr>
            <a:r>
              <a:rPr lang="en" dirty="0" smtClean="0"/>
              <a:t>LA VIE SCOLAIRE</a:t>
            </a:r>
            <a:endParaRPr lang="en" dirty="0"/>
          </a:p>
        </p:txBody>
      </p:sp>
      <p:sp>
        <p:nvSpPr>
          <p:cNvPr id="94" name="Shape 94"/>
          <p:cNvSpPr txBox="1">
            <a:spLocks noGrp="1"/>
          </p:cNvSpPr>
          <p:nvPr>
            <p:ph type="body" idx="1"/>
          </p:nvPr>
        </p:nvSpPr>
        <p:spPr>
          <a:xfrm>
            <a:off x="1043608" y="1203598"/>
            <a:ext cx="6968100" cy="3303600"/>
          </a:xfrm>
          <a:prstGeom prst="rect">
            <a:avLst/>
          </a:prstGeom>
        </p:spPr>
        <p:txBody>
          <a:bodyPr lIns="91425" tIns="91425" rIns="91425" bIns="91425" anchor="t" anchorCtr="0">
            <a:noAutofit/>
          </a:bodyPr>
          <a:lstStyle/>
          <a:p>
            <a:pPr>
              <a:buNone/>
            </a:pPr>
            <a:r>
              <a:rPr lang="fr-FR" sz="1600" dirty="0" smtClean="0"/>
              <a:t>Se charge des élèves en dehors des heures de cours.</a:t>
            </a:r>
          </a:p>
          <a:p>
            <a:pPr>
              <a:buNone/>
            </a:pPr>
            <a:endParaRPr lang="fr-FR" sz="1600" dirty="0" smtClean="0"/>
          </a:p>
          <a:p>
            <a:pPr>
              <a:buNone/>
            </a:pPr>
            <a:r>
              <a:rPr lang="fr-FR" sz="1600" dirty="0" smtClean="0"/>
              <a:t>A Pibrac :</a:t>
            </a:r>
          </a:p>
          <a:p>
            <a:pPr>
              <a:buNone/>
            </a:pPr>
            <a:r>
              <a:rPr lang="fr-FR" sz="1600" dirty="0" smtClean="0"/>
              <a:t>	- Une conseillère d’éducation : Mlle </a:t>
            </a:r>
            <a:r>
              <a:rPr lang="fr-FR" sz="1600" dirty="0" err="1" smtClean="0"/>
              <a:t>Centis</a:t>
            </a:r>
            <a:r>
              <a:rPr lang="fr-FR" sz="1600" dirty="0" smtClean="0"/>
              <a:t> Carine</a:t>
            </a:r>
          </a:p>
          <a:p>
            <a:pPr>
              <a:buNone/>
            </a:pPr>
            <a:r>
              <a:rPr lang="fr-FR" sz="1600" dirty="0" smtClean="0"/>
              <a:t>	- Un Adjoint Vie </a:t>
            </a:r>
            <a:r>
              <a:rPr lang="fr-FR" sz="1600" smtClean="0"/>
              <a:t>Scolaire : </a:t>
            </a:r>
            <a:r>
              <a:rPr lang="fr-FR" sz="1600" dirty="0" smtClean="0"/>
              <a:t>Mr Parera Lionel</a:t>
            </a:r>
          </a:p>
          <a:p>
            <a:pPr>
              <a:buNone/>
            </a:pPr>
            <a:endParaRPr lang="fr-FR" sz="1600" dirty="0" smtClean="0"/>
          </a:p>
          <a:p>
            <a:pPr>
              <a:buNone/>
            </a:pPr>
            <a:r>
              <a:rPr lang="fr-FR" sz="1600" dirty="0" smtClean="0"/>
              <a:t>3 éducateurs: </a:t>
            </a:r>
          </a:p>
          <a:p>
            <a:pPr>
              <a:buNone/>
            </a:pPr>
            <a:r>
              <a:rPr lang="fr-FR" sz="1600" dirty="0" smtClean="0"/>
              <a:t>	- Mme </a:t>
            </a:r>
            <a:r>
              <a:rPr lang="fr-FR" sz="1600" dirty="0" err="1" smtClean="0"/>
              <a:t>Zabotto</a:t>
            </a:r>
            <a:r>
              <a:rPr lang="fr-FR" sz="1600" dirty="0" smtClean="0"/>
              <a:t> Véronique, </a:t>
            </a:r>
          </a:p>
          <a:p>
            <a:pPr>
              <a:buNone/>
            </a:pPr>
            <a:r>
              <a:rPr lang="fr-FR" sz="1600" dirty="0" smtClean="0"/>
              <a:t>	- Mr Marchand Gilles</a:t>
            </a:r>
          </a:p>
          <a:p>
            <a:pPr>
              <a:buNone/>
            </a:pPr>
            <a:r>
              <a:rPr lang="fr-FR" sz="1600" dirty="0" smtClean="0"/>
              <a:t>	- Mr </a:t>
            </a:r>
            <a:r>
              <a:rPr lang="fr-FR" sz="1600" dirty="0" err="1" smtClean="0"/>
              <a:t>Castric</a:t>
            </a:r>
            <a:r>
              <a:rPr lang="fr-FR" sz="1600" dirty="0" smtClean="0"/>
              <a:t> Aurélien</a:t>
            </a:r>
          </a:p>
          <a:p>
            <a:pPr>
              <a:buNone/>
            </a:pPr>
            <a:endParaRPr lang="fr-FR" sz="1600" dirty="0" smtClean="0"/>
          </a:p>
          <a:p>
            <a:pPr>
              <a:buNone/>
            </a:pPr>
            <a:r>
              <a:rPr lang="fr-FR" sz="1600" b="1" dirty="0" smtClean="0"/>
              <a:t>Pour que le Vivre Ensemble fonctionne quelques règles sont à respecter. Ces règles sont expliquées dans le carnet de correspondance!</a:t>
            </a:r>
          </a:p>
          <a:p>
            <a:pPr>
              <a:buNone/>
            </a:pPr>
            <a:endParaRPr lang="fr-FR" sz="1400" dirty="0" smtClean="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rot="161729">
            <a:off x="976260" y="876905"/>
            <a:ext cx="7029878" cy="760138"/>
          </a:xfrm>
          <a:prstGeom prst="rect">
            <a:avLst/>
          </a:prstGeom>
        </p:spPr>
        <p:txBody>
          <a:bodyPr lIns="91425" tIns="91425" rIns="91425" bIns="91425" anchor="b" anchorCtr="0">
            <a:noAutofit/>
          </a:bodyPr>
          <a:lstStyle/>
          <a:p>
            <a:pPr lvl="0"/>
            <a:r>
              <a:rPr lang="fr-FR" dirty="0" smtClean="0"/>
              <a:t>LE CARNET DE CORRESPONDANCE</a:t>
            </a:r>
            <a:endParaRPr lang="en" dirty="0"/>
          </a:p>
        </p:txBody>
      </p:sp>
      <p:sp>
        <p:nvSpPr>
          <p:cNvPr id="68" name="Shape 68"/>
          <p:cNvSpPr txBox="1">
            <a:spLocks noGrp="1"/>
          </p:cNvSpPr>
          <p:nvPr>
            <p:ph type="body" idx="2"/>
          </p:nvPr>
        </p:nvSpPr>
        <p:spPr>
          <a:xfrm>
            <a:off x="899592" y="1779662"/>
            <a:ext cx="3153599" cy="2207100"/>
          </a:xfrm>
          <a:prstGeom prst="rect">
            <a:avLst/>
          </a:prstGeom>
        </p:spPr>
        <p:txBody>
          <a:bodyPr lIns="91425" tIns="91425" rIns="91425" bIns="91425" anchor="t" anchorCtr="0">
            <a:noAutofit/>
          </a:bodyPr>
          <a:lstStyle/>
          <a:p>
            <a:pPr>
              <a:buNone/>
            </a:pPr>
            <a:r>
              <a:rPr lang="fr-FR" sz="1600" dirty="0" smtClean="0"/>
              <a:t>Il est le passeport de l’élève dans l’établissement. Il doit donc être en permanence dans le cartable. </a:t>
            </a:r>
          </a:p>
          <a:p>
            <a:pPr>
              <a:buNone/>
            </a:pPr>
            <a:endParaRPr lang="fr-FR" sz="1600" dirty="0" smtClean="0"/>
          </a:p>
          <a:p>
            <a:pPr>
              <a:buNone/>
            </a:pPr>
            <a:r>
              <a:rPr lang="fr-FR" sz="1600" dirty="0" smtClean="0"/>
              <a:t>Il sert de lien avec l’ensemble de l’équipe éducative et la famille. </a:t>
            </a:r>
          </a:p>
          <a:p>
            <a:pPr>
              <a:buNone/>
            </a:pPr>
            <a:endParaRPr lang="fr-FR" sz="1200" dirty="0" smtClean="0"/>
          </a:p>
        </p:txBody>
      </p:sp>
      <p:sp>
        <p:nvSpPr>
          <p:cNvPr id="70" name="Shape 70"/>
          <p:cNvSpPr txBox="1">
            <a:spLocks noGrp="1"/>
          </p:cNvSpPr>
          <p:nvPr>
            <p:ph type="body" idx="2"/>
          </p:nvPr>
        </p:nvSpPr>
        <p:spPr>
          <a:xfrm>
            <a:off x="899592" y="3507854"/>
            <a:ext cx="5112568" cy="576064"/>
          </a:xfrm>
          <a:prstGeom prst="rect">
            <a:avLst/>
          </a:prstGeom>
        </p:spPr>
        <p:txBody>
          <a:bodyPr lIns="91425" tIns="91425" rIns="91425" bIns="91425" anchor="t" anchorCtr="0">
            <a:noAutofit/>
          </a:bodyPr>
          <a:lstStyle/>
          <a:p>
            <a:pPr>
              <a:buNone/>
            </a:pPr>
            <a:r>
              <a:rPr lang="fr-FR" sz="1800" dirty="0" smtClean="0"/>
              <a:t>Il est important pour les parents de le vérifier régulièrement!</a:t>
            </a:r>
          </a:p>
        </p:txBody>
      </p:sp>
      <p:pic>
        <p:nvPicPr>
          <p:cNvPr id="9" name="Picture 2" descr="C:\Users\carine\Desktop\PPT - 6ème\carnet 2.jpg"/>
          <p:cNvPicPr>
            <a:picLocks noChangeAspect="1" noChangeArrowheads="1"/>
          </p:cNvPicPr>
          <p:nvPr/>
        </p:nvPicPr>
        <p:blipFill>
          <a:blip r:embed="rId3" cstate="print"/>
          <a:srcRect/>
          <a:stretch>
            <a:fillRect/>
          </a:stretch>
        </p:blipFill>
        <p:spPr bwMode="auto">
          <a:xfrm rot="21384604">
            <a:off x="6049750" y="278985"/>
            <a:ext cx="2614254" cy="3582585"/>
          </a:xfrm>
          <a:prstGeom prst="rect">
            <a:avLst/>
          </a:prstGeom>
          <a:solidFill>
            <a:srgbClr val="000000">
              <a:shade val="95000"/>
            </a:srgbClr>
          </a:solidFill>
          <a:ln w="63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7000"/>
          </a:stretch>
        </a:blipFill>
        <a:effectLst/>
      </p:bgPr>
    </p:bg>
    <p:spTree>
      <p:nvGrpSpPr>
        <p:cNvPr id="1" name="Shape 140"/>
        <p:cNvGrpSpPr/>
        <p:nvPr/>
      </p:nvGrpSpPr>
      <p:grpSpPr>
        <a:xfrm>
          <a:off x="0" y="0"/>
          <a:ext cx="0" cy="0"/>
          <a:chOff x="0" y="0"/>
          <a:chExt cx="0" cy="0"/>
        </a:xfrm>
      </p:grpSpPr>
      <p:sp>
        <p:nvSpPr>
          <p:cNvPr id="141" name="Shape 141"/>
          <p:cNvSpPr txBox="1">
            <a:spLocks noGrp="1"/>
          </p:cNvSpPr>
          <p:nvPr>
            <p:ph type="title" idx="4294967295"/>
          </p:nvPr>
        </p:nvSpPr>
        <p:spPr>
          <a:xfrm>
            <a:off x="251520" y="123478"/>
            <a:ext cx="4536504" cy="792088"/>
          </a:xfrm>
          <a:prstGeom prst="rect">
            <a:avLst/>
          </a:prstGeom>
        </p:spPr>
        <p:txBody>
          <a:bodyPr lIns="91425" tIns="91425" rIns="91425" bIns="91425" anchor="t" anchorCtr="0">
            <a:noAutofit/>
          </a:bodyPr>
          <a:lstStyle/>
          <a:p>
            <a:pPr lvl="0" rtl="0">
              <a:spcBef>
                <a:spcPts val="0"/>
              </a:spcBef>
              <a:buNone/>
            </a:pPr>
            <a:r>
              <a:rPr lang="en" sz="3600" b="0" dirty="0" smtClean="0">
                <a:solidFill>
                  <a:schemeClr val="bg1"/>
                </a:solidFill>
              </a:rPr>
              <a:t>LES SANCTIONS</a:t>
            </a:r>
            <a:endParaRPr lang="en" sz="3600" dirty="0">
              <a:solidFill>
                <a:schemeClr val="bg1"/>
              </a:solidFill>
            </a:endParaRPr>
          </a:p>
        </p:txBody>
      </p:sp>
      <p:grpSp>
        <p:nvGrpSpPr>
          <p:cNvPr id="14" name="Groupe 13"/>
          <p:cNvGrpSpPr/>
          <p:nvPr/>
        </p:nvGrpSpPr>
        <p:grpSpPr>
          <a:xfrm>
            <a:off x="7020272" y="195486"/>
            <a:ext cx="2016224" cy="1800200"/>
            <a:chOff x="7020272" y="195486"/>
            <a:chExt cx="2016224" cy="1800200"/>
          </a:xfrm>
        </p:grpSpPr>
        <p:sp>
          <p:nvSpPr>
            <p:cNvPr id="7" name="Shape 248"/>
            <p:cNvSpPr/>
            <p:nvPr/>
          </p:nvSpPr>
          <p:spPr>
            <a:xfrm>
              <a:off x="7020272" y="195486"/>
              <a:ext cx="2016224" cy="1800200"/>
            </a:xfrm>
            <a:prstGeom prst="wedgeEllipseCallout">
              <a:avLst>
                <a:gd name="adj1" fmla="val -57425"/>
                <a:gd name="adj2" fmla="val 37651"/>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425" tIns="91425" rIns="91425" bIns="91425" anchor="ctr" anchorCtr="0">
              <a:noAutofit/>
            </a:bodyPr>
            <a:lstStyle/>
            <a:p>
              <a:pPr lvl="0">
                <a:spcBef>
                  <a:spcPts val="0"/>
                </a:spcBef>
                <a:buNone/>
              </a:pPr>
              <a:endParaRPr/>
            </a:p>
          </p:txBody>
        </p:sp>
        <p:sp>
          <p:nvSpPr>
            <p:cNvPr id="8" name="ZoneTexte 7"/>
            <p:cNvSpPr txBox="1"/>
            <p:nvPr/>
          </p:nvSpPr>
          <p:spPr>
            <a:xfrm>
              <a:off x="7092280" y="627534"/>
              <a:ext cx="1800200" cy="923330"/>
            </a:xfrm>
            <a:prstGeom prst="rect">
              <a:avLst/>
            </a:prstGeom>
            <a:noFill/>
          </p:spPr>
          <p:txBody>
            <a:bodyPr wrap="square" rtlCol="0">
              <a:spAutoFit/>
            </a:bodyPr>
            <a:lstStyle/>
            <a:p>
              <a:pPr algn="ctr"/>
              <a:r>
                <a:rPr lang="fr-FR" sz="1800" b="1" dirty="0" smtClean="0">
                  <a:solidFill>
                    <a:schemeClr val="bg1"/>
                  </a:solidFill>
                  <a:latin typeface="Sniglet" charset="0"/>
                </a:rPr>
                <a:t>3 Observations</a:t>
              </a:r>
            </a:p>
            <a:p>
              <a:pPr algn="ctr"/>
              <a:r>
                <a:rPr lang="fr-FR" sz="1800" b="1" dirty="0" smtClean="0">
                  <a:solidFill>
                    <a:schemeClr val="bg1"/>
                  </a:solidFill>
                  <a:latin typeface="Sniglet" charset="0"/>
                </a:rPr>
                <a:t>=</a:t>
              </a:r>
            </a:p>
            <a:p>
              <a:pPr algn="ctr"/>
              <a:r>
                <a:rPr lang="fr-FR" sz="1800" b="1" dirty="0" smtClean="0">
                  <a:solidFill>
                    <a:schemeClr val="bg1"/>
                  </a:solidFill>
                  <a:latin typeface="Sniglet" charset="0"/>
                </a:rPr>
                <a:t>1 retenue de 2h</a:t>
              </a:r>
            </a:p>
          </p:txBody>
        </p:sp>
      </p:grpSp>
      <p:grpSp>
        <p:nvGrpSpPr>
          <p:cNvPr id="15" name="Groupe 14"/>
          <p:cNvGrpSpPr/>
          <p:nvPr/>
        </p:nvGrpSpPr>
        <p:grpSpPr>
          <a:xfrm>
            <a:off x="179512" y="2427734"/>
            <a:ext cx="2232248" cy="2016224"/>
            <a:chOff x="179512" y="2139702"/>
            <a:chExt cx="2232248" cy="2016224"/>
          </a:xfrm>
        </p:grpSpPr>
        <p:sp>
          <p:nvSpPr>
            <p:cNvPr id="9" name="Shape 248"/>
            <p:cNvSpPr/>
            <p:nvPr/>
          </p:nvSpPr>
          <p:spPr>
            <a:xfrm flipH="1">
              <a:off x="179512" y="2139702"/>
              <a:ext cx="2232248" cy="2016224"/>
            </a:xfrm>
            <a:prstGeom prst="wedgeEllipseCallout">
              <a:avLst>
                <a:gd name="adj1" fmla="val -57425"/>
                <a:gd name="adj2" fmla="val 37651"/>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lIns="91425" tIns="91425" rIns="91425" bIns="91425" anchor="ctr" anchorCtr="0">
              <a:noAutofit/>
            </a:bodyPr>
            <a:lstStyle/>
            <a:p>
              <a:pPr lvl="0">
                <a:spcBef>
                  <a:spcPts val="0"/>
                </a:spcBef>
                <a:buNone/>
              </a:pPr>
              <a:endParaRPr/>
            </a:p>
          </p:txBody>
        </p:sp>
        <p:sp>
          <p:nvSpPr>
            <p:cNvPr id="10" name="ZoneTexte 9"/>
            <p:cNvSpPr txBox="1"/>
            <p:nvPr/>
          </p:nvSpPr>
          <p:spPr>
            <a:xfrm>
              <a:off x="395536" y="2355726"/>
              <a:ext cx="1800200" cy="1569660"/>
            </a:xfrm>
            <a:prstGeom prst="rect">
              <a:avLst/>
            </a:prstGeom>
            <a:noFill/>
          </p:spPr>
          <p:txBody>
            <a:bodyPr wrap="square" rtlCol="0">
              <a:spAutoFit/>
            </a:bodyPr>
            <a:lstStyle/>
            <a:p>
              <a:pPr algn="ctr"/>
              <a:r>
                <a:rPr lang="fr-FR" sz="1600" b="1" dirty="0" smtClean="0">
                  <a:solidFill>
                    <a:schemeClr val="bg1"/>
                  </a:solidFill>
                  <a:latin typeface="Sniglet" charset="0"/>
                </a:rPr>
                <a:t>Mots à la fin du carnet de correspondance</a:t>
              </a:r>
            </a:p>
            <a:p>
              <a:pPr algn="ctr"/>
              <a:endParaRPr lang="fr-FR" sz="1600" b="1" dirty="0" smtClean="0">
                <a:solidFill>
                  <a:schemeClr val="bg1"/>
                </a:solidFill>
                <a:latin typeface="Sniglet" charset="0"/>
              </a:endParaRPr>
            </a:p>
            <a:p>
              <a:pPr algn="ctr"/>
              <a:r>
                <a:rPr lang="fr-FR" sz="1600" b="1" dirty="0" smtClean="0">
                  <a:solidFill>
                    <a:schemeClr val="bg1"/>
                  </a:solidFill>
                  <a:latin typeface="Sniglet" charset="0"/>
                </a:rPr>
                <a:t>Trop de mots =</a:t>
              </a:r>
            </a:p>
            <a:p>
              <a:pPr algn="ctr"/>
              <a:r>
                <a:rPr lang="fr-FR" sz="1600" b="1" dirty="0" smtClean="0">
                  <a:solidFill>
                    <a:schemeClr val="bg1"/>
                  </a:solidFill>
                  <a:latin typeface="Sniglet" charset="0"/>
                </a:rPr>
                <a:t>1 Observation</a:t>
              </a:r>
              <a:endParaRPr lang="fr-FR" sz="1600" b="1" dirty="0">
                <a:solidFill>
                  <a:schemeClr val="bg1"/>
                </a:solidFill>
                <a:latin typeface="Sniglet" charset="0"/>
              </a:endParaRPr>
            </a:p>
          </p:txBody>
        </p:sp>
      </p:grpSp>
      <p:grpSp>
        <p:nvGrpSpPr>
          <p:cNvPr id="13" name="Groupe 12"/>
          <p:cNvGrpSpPr/>
          <p:nvPr/>
        </p:nvGrpSpPr>
        <p:grpSpPr>
          <a:xfrm>
            <a:off x="6012160" y="2931790"/>
            <a:ext cx="1993318" cy="1821005"/>
            <a:chOff x="6797445" y="2968491"/>
            <a:chExt cx="1993318" cy="1821005"/>
          </a:xfrm>
        </p:grpSpPr>
        <p:sp>
          <p:nvSpPr>
            <p:cNvPr id="11" name="Shape 248"/>
            <p:cNvSpPr/>
            <p:nvPr/>
          </p:nvSpPr>
          <p:spPr>
            <a:xfrm rot="2883463">
              <a:off x="6883601" y="2882335"/>
              <a:ext cx="1821005" cy="1993318"/>
            </a:xfrm>
            <a:prstGeom prst="wedgeEllipseCallout">
              <a:avLst>
                <a:gd name="adj1" fmla="val -57425"/>
                <a:gd name="adj2" fmla="val 37651"/>
              </a:avLst>
            </a:prstGeom>
            <a:solidFill>
              <a:srgbClr val="FFA7F5"/>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91425" tIns="91425" rIns="91425" bIns="91425" anchor="ctr" anchorCtr="0">
              <a:noAutofit/>
            </a:bodyPr>
            <a:lstStyle/>
            <a:p>
              <a:pPr lvl="0">
                <a:spcBef>
                  <a:spcPts val="0"/>
                </a:spcBef>
                <a:buNone/>
              </a:pPr>
              <a:endParaRPr/>
            </a:p>
          </p:txBody>
        </p:sp>
        <p:sp>
          <p:nvSpPr>
            <p:cNvPr id="12" name="ZoneTexte 11"/>
            <p:cNvSpPr txBox="1"/>
            <p:nvPr/>
          </p:nvSpPr>
          <p:spPr>
            <a:xfrm>
              <a:off x="6876256" y="3356287"/>
              <a:ext cx="1800200" cy="1015663"/>
            </a:xfrm>
            <a:prstGeom prst="rect">
              <a:avLst/>
            </a:prstGeom>
            <a:noFill/>
          </p:spPr>
          <p:txBody>
            <a:bodyPr wrap="square" rtlCol="0">
              <a:spAutoFit/>
            </a:bodyPr>
            <a:lstStyle/>
            <a:p>
              <a:pPr algn="ctr"/>
              <a:r>
                <a:rPr lang="fr-FR" sz="2000" b="1" dirty="0" smtClean="0">
                  <a:latin typeface="Sniglet" charset="0"/>
                </a:rPr>
                <a:t>3 retenues</a:t>
              </a:r>
            </a:p>
            <a:p>
              <a:pPr algn="ctr"/>
              <a:r>
                <a:rPr lang="fr-FR" sz="2000" b="1" dirty="0" smtClean="0">
                  <a:latin typeface="Sniglet" charset="0"/>
                </a:rPr>
                <a:t>=</a:t>
              </a:r>
            </a:p>
            <a:p>
              <a:pPr algn="ctr"/>
              <a:r>
                <a:rPr lang="fr-FR" sz="2000" b="1" dirty="0" smtClean="0">
                  <a:latin typeface="Sniglet" charset="0"/>
                </a:rPr>
                <a:t>1 mise à pied</a:t>
              </a:r>
              <a:endParaRPr lang="fr-FR" dirty="0">
                <a:latin typeface="Sniglet"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800" decel="100000"/>
                                        <p:tgtEl>
                                          <p:spTgt spid="14"/>
                                        </p:tgtEl>
                                      </p:cBhvr>
                                    </p:animEffect>
                                    <p:anim calcmode="lin" valueType="num">
                                      <p:cBhvr>
                                        <p:cTn id="17" dur="800" decel="100000" fill="hold"/>
                                        <p:tgtEl>
                                          <p:spTgt spid="14"/>
                                        </p:tgtEl>
                                        <p:attrNameLst>
                                          <p:attrName>style.rotation</p:attrName>
                                        </p:attrNameLst>
                                      </p:cBhvr>
                                      <p:tavLst>
                                        <p:tav tm="0">
                                          <p:val>
                                            <p:fltVal val="-90"/>
                                          </p:val>
                                        </p:tav>
                                        <p:tav tm="100000">
                                          <p:val>
                                            <p:fltVal val="0"/>
                                          </p:val>
                                        </p:tav>
                                      </p:tavLst>
                                    </p:anim>
                                    <p:anim calcmode="lin" valueType="num">
                                      <p:cBhvr>
                                        <p:cTn id="18" dur="800" decel="100000" fill="hold"/>
                                        <p:tgtEl>
                                          <p:spTgt spid="14"/>
                                        </p:tgtEl>
                                        <p:attrNameLst>
                                          <p:attrName>ppt_x</p:attrName>
                                        </p:attrNameLst>
                                      </p:cBhvr>
                                      <p:tavLst>
                                        <p:tav tm="0">
                                          <p:val>
                                            <p:strVal val="#ppt_x+0.4"/>
                                          </p:val>
                                        </p:tav>
                                        <p:tav tm="100000">
                                          <p:val>
                                            <p:strVal val="#ppt_x-0.05"/>
                                          </p:val>
                                        </p:tav>
                                      </p:tavLst>
                                    </p:anim>
                                    <p:anim calcmode="lin" valueType="num">
                                      <p:cBhvr>
                                        <p:cTn id="19" dur="800" decel="100000" fill="hold"/>
                                        <p:tgtEl>
                                          <p:spTgt spid="1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800" decel="100000"/>
                                        <p:tgtEl>
                                          <p:spTgt spid="13"/>
                                        </p:tgtEl>
                                      </p:cBhvr>
                                    </p:animEffect>
                                    <p:anim calcmode="lin" valueType="num">
                                      <p:cBhvr>
                                        <p:cTn id="26" dur="800" decel="100000" fill="hold"/>
                                        <p:tgtEl>
                                          <p:spTgt spid="13"/>
                                        </p:tgtEl>
                                        <p:attrNameLst>
                                          <p:attrName>style.rotation</p:attrName>
                                        </p:attrNameLst>
                                      </p:cBhvr>
                                      <p:tavLst>
                                        <p:tav tm="0">
                                          <p:val>
                                            <p:fltVal val="-90"/>
                                          </p:val>
                                        </p:tav>
                                        <p:tav tm="100000">
                                          <p:val>
                                            <p:fltVal val="0"/>
                                          </p:val>
                                        </p:tav>
                                      </p:tavLst>
                                    </p:anim>
                                    <p:anim calcmode="lin" valueType="num">
                                      <p:cBhvr>
                                        <p:cTn id="27" dur="800" decel="100000" fill="hold"/>
                                        <p:tgtEl>
                                          <p:spTgt spid="13"/>
                                        </p:tgtEl>
                                        <p:attrNameLst>
                                          <p:attrName>ppt_x</p:attrName>
                                        </p:attrNameLst>
                                      </p:cBhvr>
                                      <p:tavLst>
                                        <p:tav tm="0">
                                          <p:val>
                                            <p:strVal val="#ppt_x+0.4"/>
                                          </p:val>
                                        </p:tav>
                                        <p:tav tm="100000">
                                          <p:val>
                                            <p:strVal val="#ppt_x-0.05"/>
                                          </p:val>
                                        </p:tav>
                                      </p:tavLst>
                                    </p:anim>
                                    <p:anim calcmode="lin" valueType="num">
                                      <p:cBhvr>
                                        <p:cTn id="28" dur="800" decel="100000" fill="hold"/>
                                        <p:tgtEl>
                                          <p:spTgt spid="13"/>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32727"/>
        </a:solidFill>
        <a:effectLst/>
      </p:bgPr>
    </p:bg>
    <p:spTree>
      <p:nvGrpSpPr>
        <p:cNvPr id="1" name="Shape 74"/>
        <p:cNvGrpSpPr/>
        <p:nvPr/>
      </p:nvGrpSpPr>
      <p:grpSpPr>
        <a:xfrm>
          <a:off x="0" y="0"/>
          <a:ext cx="0" cy="0"/>
          <a:chOff x="0" y="0"/>
          <a:chExt cx="0" cy="0"/>
        </a:xfrm>
      </p:grpSpPr>
      <p:sp>
        <p:nvSpPr>
          <p:cNvPr id="75" name="Shape 75"/>
          <p:cNvSpPr txBox="1">
            <a:spLocks noGrp="1"/>
          </p:cNvSpPr>
          <p:nvPr>
            <p:ph type="ctrTitle" idx="4294967295"/>
          </p:nvPr>
        </p:nvSpPr>
        <p:spPr>
          <a:xfrm>
            <a:off x="395536" y="0"/>
            <a:ext cx="4818112" cy="1828792"/>
          </a:xfrm>
          <a:prstGeom prst="rect">
            <a:avLst/>
          </a:prstGeom>
        </p:spPr>
        <p:txBody>
          <a:bodyPr lIns="91425" tIns="91425" rIns="91425" bIns="91425" anchor="b" anchorCtr="0">
            <a:noAutofit/>
          </a:bodyPr>
          <a:lstStyle/>
          <a:p>
            <a:pPr lvl="0"/>
            <a:r>
              <a:rPr lang="fr-FR" sz="4000" dirty="0" err="1" smtClean="0"/>
              <a:t>rEgles</a:t>
            </a:r>
            <a:r>
              <a:rPr lang="fr-FR" sz="4000" dirty="0" smtClean="0"/>
              <a:t> </a:t>
            </a:r>
            <a:r>
              <a:rPr lang="fr-FR" sz="4000" dirty="0" smtClean="0"/>
              <a:t>de conduite et de fonctionnement</a:t>
            </a:r>
            <a:endParaRPr lang="en" sz="4000" dirty="0">
              <a:solidFill>
                <a:srgbClr val="000000"/>
              </a:solidFill>
            </a:endParaRPr>
          </a:p>
        </p:txBody>
      </p:sp>
      <p:sp>
        <p:nvSpPr>
          <p:cNvPr id="76" name="Shape 76"/>
          <p:cNvSpPr txBox="1">
            <a:spLocks noGrp="1"/>
          </p:cNvSpPr>
          <p:nvPr>
            <p:ph type="subTitle" idx="4294967295"/>
          </p:nvPr>
        </p:nvSpPr>
        <p:spPr>
          <a:xfrm>
            <a:off x="179512" y="1923678"/>
            <a:ext cx="4968552" cy="1512168"/>
          </a:xfrm>
          <a:prstGeom prst="rect">
            <a:avLst/>
          </a:prstGeom>
        </p:spPr>
        <p:txBody>
          <a:bodyPr lIns="91425" tIns="91425" rIns="91425" bIns="91425" anchor="t" anchorCtr="0">
            <a:noAutofit/>
          </a:bodyPr>
          <a:lstStyle/>
          <a:p>
            <a:pPr>
              <a:buNone/>
            </a:pPr>
            <a:r>
              <a:rPr lang="fr-FR" sz="1800" b="1" dirty="0" smtClean="0">
                <a:solidFill>
                  <a:schemeClr val="bg1"/>
                </a:solidFill>
              </a:rPr>
              <a:t>Aux sonneries de 8h55, après les récréations, les élèves doivent être en rang dans la cour avant de monter en classe avec le professeur.</a:t>
            </a:r>
          </a:p>
        </p:txBody>
      </p:sp>
      <p:pic>
        <p:nvPicPr>
          <p:cNvPr id="77" name="Shape 77" descr="photo-1434030216411-0b793f4b4173.jpg"/>
          <p:cNvPicPr preferRelativeResize="0"/>
          <p:nvPr/>
        </p:nvPicPr>
        <p:blipFill>
          <a:blip r:embed="rId3">
            <a:alphaModFix/>
          </a:blip>
          <a:stretch>
            <a:fillRect/>
          </a:stretch>
        </p:blipFill>
        <p:spPr>
          <a:xfrm>
            <a:off x="5796136" y="483518"/>
            <a:ext cx="2515200" cy="2515200"/>
          </a:xfrm>
          <a:prstGeom prst="wedgeEllipseCallout">
            <a:avLst>
              <a:gd name="adj1" fmla="val -60049"/>
              <a:gd name="adj2" fmla="val 34410"/>
            </a:avLst>
          </a:prstGeom>
          <a:noFill/>
          <a:ln w="76200" cap="flat" cmpd="sng">
            <a:solidFill>
              <a:srgbClr val="000000"/>
            </a:solidFill>
            <a:prstDash val="solid"/>
            <a:miter/>
            <a:headEnd type="none" w="med" len="med"/>
            <a:tailEnd type="none" w="med" len="med"/>
          </a:ln>
        </p:spPr>
      </p:pic>
      <p:sp>
        <p:nvSpPr>
          <p:cNvPr id="6" name="Shape 76"/>
          <p:cNvSpPr txBox="1">
            <a:spLocks/>
          </p:cNvSpPr>
          <p:nvPr/>
        </p:nvSpPr>
        <p:spPr>
          <a:xfrm>
            <a:off x="3995936" y="3219822"/>
            <a:ext cx="4968552" cy="1512168"/>
          </a:xfrm>
          <a:prstGeom prst="rect">
            <a:avLst/>
          </a:prstGeom>
          <a:noFill/>
          <a:ln>
            <a:noFill/>
          </a:ln>
        </p:spPr>
        <p:txBody>
          <a:bodyPr lIns="91425" tIns="91425" rIns="91425" bIns="91425" anchor="t" anchorCtr="0">
            <a:noAutofit/>
          </a:bodyPr>
          <a:lstStyle/>
          <a:p>
            <a:r>
              <a:rPr lang="fr-FR" sz="1800" b="1" dirty="0" smtClean="0">
                <a:solidFill>
                  <a:schemeClr val="bg1"/>
                </a:solidFill>
                <a:latin typeface="Designosaur" pitchFamily="2" charset="0"/>
                <a:ea typeface="Segoe UI Symbol" pitchFamily="34" charset="0"/>
              </a:rPr>
              <a:t>Les élèves </a:t>
            </a:r>
            <a:r>
              <a:rPr lang="fr-FR" sz="1800" b="1" dirty="0" smtClean="0">
                <a:solidFill>
                  <a:schemeClr val="bg1"/>
                </a:solidFill>
                <a:latin typeface="Designosaur" pitchFamily="2" charset="0"/>
                <a:ea typeface="Segoe UI Symbol" pitchFamily="34" charset="0"/>
              </a:rPr>
              <a:t>demi-pensionnaires </a:t>
            </a:r>
            <a:r>
              <a:rPr lang="fr-FR" sz="1800" b="1" dirty="0" smtClean="0">
                <a:solidFill>
                  <a:schemeClr val="bg1"/>
                </a:solidFill>
                <a:latin typeface="Designosaur" pitchFamily="2" charset="0"/>
                <a:ea typeface="Segoe UI Symbol" pitchFamily="34" charset="0"/>
              </a:rPr>
              <a:t>doivent avoir </a:t>
            </a:r>
            <a:r>
              <a:rPr lang="fr-FR" sz="1800" b="1" dirty="0" smtClean="0">
                <a:solidFill>
                  <a:schemeClr val="bg1"/>
                </a:solidFill>
                <a:latin typeface="Designosaur" pitchFamily="2" charset="0"/>
                <a:ea typeface="Segoe UI Symbol" pitchFamily="34" charset="0"/>
              </a:rPr>
              <a:t>leur carte </a:t>
            </a:r>
            <a:r>
              <a:rPr lang="fr-FR" sz="1800" b="1" dirty="0" smtClean="0">
                <a:solidFill>
                  <a:schemeClr val="bg1"/>
                </a:solidFill>
                <a:latin typeface="Designosaur" pitchFamily="2" charset="0"/>
                <a:ea typeface="Segoe UI Symbol" pitchFamily="34" charset="0"/>
              </a:rPr>
              <a:t>de cantine et respecter l’ordre de passage afin de le faciliter (</a:t>
            </a:r>
            <a:r>
              <a:rPr lang="fr-FR" sz="1800" b="1" dirty="0" err="1" smtClean="0">
                <a:solidFill>
                  <a:schemeClr val="bg1"/>
                </a:solidFill>
                <a:latin typeface="Designosaur" pitchFamily="2" charset="0"/>
                <a:ea typeface="Segoe UI Symbol" pitchFamily="34" charset="0"/>
              </a:rPr>
              <a:t>cf</a:t>
            </a:r>
            <a:r>
              <a:rPr lang="fr-FR" sz="1800" b="1" dirty="0" smtClean="0">
                <a:solidFill>
                  <a:schemeClr val="bg1"/>
                </a:solidFill>
                <a:latin typeface="Designosaur" pitchFamily="2" charset="0"/>
                <a:ea typeface="Segoe UI Symbol" pitchFamily="34" charset="0"/>
              </a:rPr>
              <a:t>: zone de self).</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Scale>
                                      <p:cBhvr>
                                        <p:cTn id="7" dur="100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7"/>
                                        </p:tgtEl>
                                        <p:attrNameLst>
                                          <p:attrName>ppt_x</p:attrName>
                                          <p:attrName>ppt_y</p:attrName>
                                        </p:attrNameLst>
                                      </p:cBhvr>
                                    </p:animMotion>
                                    <p:animEffect transition="in" filter="fade">
                                      <p:cBhvr>
                                        <p:cTn id="9"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125"/>
        <p:cNvGrpSpPr/>
        <p:nvPr/>
      </p:nvGrpSpPr>
      <p:grpSpPr>
        <a:xfrm>
          <a:off x="0" y="0"/>
          <a:ext cx="0" cy="0"/>
          <a:chOff x="0" y="0"/>
          <a:chExt cx="0" cy="0"/>
        </a:xfrm>
      </p:grpSpPr>
      <p:sp>
        <p:nvSpPr>
          <p:cNvPr id="127" name="Shape 127"/>
          <p:cNvSpPr txBox="1">
            <a:spLocks noGrp="1"/>
          </p:cNvSpPr>
          <p:nvPr>
            <p:ph type="body" idx="1"/>
          </p:nvPr>
        </p:nvSpPr>
        <p:spPr>
          <a:xfrm>
            <a:off x="899592" y="843558"/>
            <a:ext cx="2295300" cy="2822700"/>
          </a:xfrm>
          <a:prstGeom prst="rect">
            <a:avLst/>
          </a:prstGeom>
        </p:spPr>
        <p:txBody>
          <a:bodyPr lIns="91425" tIns="91425" rIns="91425" bIns="91425" anchor="t" anchorCtr="0">
            <a:noAutofit/>
          </a:bodyPr>
          <a:lstStyle/>
          <a:p>
            <a:pPr lvl="0" rtl="0">
              <a:spcBef>
                <a:spcPts val="0"/>
              </a:spcBef>
              <a:buNone/>
            </a:pPr>
            <a:r>
              <a:rPr lang="en" b="1" dirty="0" smtClean="0"/>
              <a:t>Livres</a:t>
            </a:r>
            <a:endParaRPr lang="en" b="1" dirty="0"/>
          </a:p>
          <a:p>
            <a:pPr>
              <a:buNone/>
            </a:pPr>
            <a:r>
              <a:rPr lang="fr-FR" dirty="0" smtClean="0"/>
              <a:t>Chaque élève se voit attribuer un jeu de livres, il en est responsable pour l’ensemble de l’année: ils doivent donc être couverts (</a:t>
            </a:r>
            <a:r>
              <a:rPr lang="fr-FR" dirty="0" err="1" smtClean="0"/>
              <a:t>cf</a:t>
            </a:r>
            <a:r>
              <a:rPr lang="fr-FR" dirty="0" smtClean="0"/>
              <a:t> fiche état des livres ).</a:t>
            </a:r>
          </a:p>
        </p:txBody>
      </p:sp>
      <p:sp>
        <p:nvSpPr>
          <p:cNvPr id="128" name="Shape 128"/>
          <p:cNvSpPr txBox="1">
            <a:spLocks noGrp="1"/>
          </p:cNvSpPr>
          <p:nvPr>
            <p:ph type="body" idx="2"/>
          </p:nvPr>
        </p:nvSpPr>
        <p:spPr>
          <a:xfrm>
            <a:off x="3275856" y="987574"/>
            <a:ext cx="2232248" cy="1584176"/>
          </a:xfrm>
          <a:prstGeom prst="rect">
            <a:avLst/>
          </a:prstGeom>
        </p:spPr>
        <p:txBody>
          <a:bodyPr lIns="91425" tIns="91425" rIns="91425" bIns="91425" anchor="t" anchorCtr="0">
            <a:noAutofit/>
          </a:bodyPr>
          <a:lstStyle/>
          <a:p>
            <a:pPr lvl="0" rtl="0">
              <a:spcBef>
                <a:spcPts val="0"/>
              </a:spcBef>
              <a:buNone/>
            </a:pPr>
            <a:r>
              <a:rPr lang="en" b="1" dirty="0" smtClean="0"/>
              <a:t>Matériel</a:t>
            </a:r>
            <a:endParaRPr lang="en" b="1" dirty="0"/>
          </a:p>
          <a:p>
            <a:pPr>
              <a:buNone/>
            </a:pPr>
            <a:r>
              <a:rPr lang="fr-FR" dirty="0" smtClean="0"/>
              <a:t>Chaque élève est responsable de son matériel, et de ses affaires. </a:t>
            </a:r>
          </a:p>
        </p:txBody>
      </p:sp>
      <p:sp>
        <p:nvSpPr>
          <p:cNvPr id="129" name="Shape 129"/>
          <p:cNvSpPr txBox="1">
            <a:spLocks noGrp="1"/>
          </p:cNvSpPr>
          <p:nvPr>
            <p:ph type="body" idx="3"/>
          </p:nvPr>
        </p:nvSpPr>
        <p:spPr>
          <a:xfrm>
            <a:off x="5724128" y="1131590"/>
            <a:ext cx="2295299" cy="2822700"/>
          </a:xfrm>
          <a:prstGeom prst="rect">
            <a:avLst/>
          </a:prstGeom>
        </p:spPr>
        <p:txBody>
          <a:bodyPr lIns="91425" tIns="91425" rIns="91425" bIns="91425" anchor="t" anchorCtr="0">
            <a:noAutofit/>
          </a:bodyPr>
          <a:lstStyle/>
          <a:p>
            <a:pPr lvl="0" rtl="0">
              <a:spcBef>
                <a:spcPts val="0"/>
              </a:spcBef>
              <a:buNone/>
            </a:pPr>
            <a:r>
              <a:rPr lang="en" b="1" dirty="0" smtClean="0"/>
              <a:t>Portables</a:t>
            </a:r>
            <a:endParaRPr lang="en" b="1" dirty="0"/>
          </a:p>
          <a:p>
            <a:pPr>
              <a:buNone/>
            </a:pPr>
            <a:r>
              <a:rPr lang="fr-FR" dirty="0" smtClean="0"/>
              <a:t>L’utilisation des téléphones portables n’est pas autorisée dans l’établissement. </a:t>
            </a:r>
          </a:p>
          <a:p>
            <a:pPr lvl="0">
              <a:spcBef>
                <a:spcPts val="0"/>
              </a:spcBef>
              <a:buNone/>
            </a:pPr>
            <a:endParaRPr dirty="0"/>
          </a:p>
        </p:txBody>
      </p:sp>
      <p:sp>
        <p:nvSpPr>
          <p:cNvPr id="7" name="Shape 128"/>
          <p:cNvSpPr txBox="1">
            <a:spLocks/>
          </p:cNvSpPr>
          <p:nvPr/>
        </p:nvSpPr>
        <p:spPr>
          <a:xfrm>
            <a:off x="3059832" y="3075806"/>
            <a:ext cx="5040560" cy="1584176"/>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Sniglet"/>
              <a:buNone/>
              <a:tabLst/>
              <a:defRPr/>
            </a:pPr>
            <a:r>
              <a:rPr kumimoji="0" lang="en" sz="1800" b="1" i="0" u="none" strike="noStrike" kern="0" cap="none" spc="0" normalizeH="0" baseline="0" noProof="0" dirty="0" smtClean="0">
                <a:ln>
                  <a:noFill/>
                </a:ln>
                <a:solidFill>
                  <a:schemeClr val="dk1"/>
                </a:solidFill>
                <a:effectLst/>
                <a:uLnTx/>
                <a:uFillTx/>
                <a:latin typeface="Sniglet"/>
                <a:ea typeface="Sniglet"/>
                <a:cs typeface="Sniglet"/>
                <a:sym typeface="Sniglet"/>
              </a:rPr>
              <a:t>Toilettes</a:t>
            </a:r>
          </a:p>
          <a:p>
            <a:pPr lvl="0">
              <a:buClr>
                <a:schemeClr val="dk1"/>
              </a:buClr>
              <a:buSzPct val="100000"/>
            </a:pPr>
            <a:r>
              <a:rPr lang="fr-FR" sz="1800" dirty="0" smtClean="0">
                <a:latin typeface="Segoe UI Symbol" pitchFamily="34" charset="0"/>
                <a:ea typeface="Segoe UI Symbol" pitchFamily="34" charset="0"/>
              </a:rPr>
              <a:t>Il convient aussi de rappeler que les toilettes sont nettoyées tous les soirs, un comportement correct est attendu dans ce lieu</a:t>
            </a:r>
            <a:r>
              <a:rPr kumimoji="0" lang="fr-FR" sz="1800" b="0" i="0" u="none" strike="noStrike" kern="0" cap="none" spc="0" normalizeH="0" baseline="0" noProof="0" dirty="0" smtClean="0">
                <a:ln>
                  <a:noFill/>
                </a:ln>
                <a:solidFill>
                  <a:schemeClr val="dk1"/>
                </a:solidFill>
                <a:effectLst/>
                <a:uLnTx/>
                <a:uFillTx/>
                <a:latin typeface="Sniglet"/>
                <a:ea typeface="Sniglet"/>
                <a:cs typeface="Sniglet"/>
                <a:sym typeface="Sniglet"/>
              </a:rPr>
              <a:t>. </a:t>
            </a: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118"/>
        <p:cNvGrpSpPr/>
        <p:nvPr/>
      </p:nvGrpSpPr>
      <p:grpSpPr>
        <a:xfrm>
          <a:off x="0" y="0"/>
          <a:ext cx="0" cy="0"/>
          <a:chOff x="0" y="0"/>
          <a:chExt cx="0" cy="0"/>
        </a:xfrm>
      </p:grpSpPr>
      <p:sp>
        <p:nvSpPr>
          <p:cNvPr id="8" name="Shape 127"/>
          <p:cNvSpPr txBox="1">
            <a:spLocks noGrp="1"/>
          </p:cNvSpPr>
          <p:nvPr>
            <p:ph type="body" idx="1"/>
          </p:nvPr>
        </p:nvSpPr>
        <p:spPr>
          <a:xfrm>
            <a:off x="899592" y="843558"/>
            <a:ext cx="3456384" cy="3456384"/>
          </a:xfrm>
          <a:prstGeom prst="rect">
            <a:avLst/>
          </a:prstGeom>
        </p:spPr>
        <p:txBody>
          <a:bodyPr lIns="91425" tIns="91425" rIns="91425" bIns="91425" anchor="t" anchorCtr="0">
            <a:noAutofit/>
          </a:bodyPr>
          <a:lstStyle/>
          <a:p>
            <a:pPr lvl="0" rtl="0">
              <a:spcBef>
                <a:spcPts val="0"/>
              </a:spcBef>
              <a:buNone/>
            </a:pPr>
            <a:r>
              <a:rPr lang="en" sz="1800" b="1" dirty="0" smtClean="0"/>
              <a:t>Bus</a:t>
            </a:r>
            <a:endParaRPr lang="en" sz="1800" b="1" dirty="0"/>
          </a:p>
          <a:p>
            <a:pPr>
              <a:buNone/>
            </a:pPr>
            <a:r>
              <a:rPr lang="fr-FR" sz="1800" dirty="0" smtClean="0"/>
              <a:t>Les élèves prenant le bus doivent avoir leur carte de transports. Une zone d’attente par bus se trouve dans la cour, il est important d’avoir un comportement adéquat à la montée dans le bus et dans ce dernier. Le RI s’applique dans les transports scolaires. Une sensibilisation sera proposée dans le trimestre.</a:t>
            </a:r>
            <a:endParaRPr lang="fr-FR" sz="1800" dirty="0"/>
          </a:p>
        </p:txBody>
      </p:sp>
      <p:sp>
        <p:nvSpPr>
          <p:cNvPr id="9" name="Shape 128"/>
          <p:cNvSpPr txBox="1">
            <a:spLocks noGrp="1"/>
          </p:cNvSpPr>
          <p:nvPr>
            <p:ph type="body" idx="2"/>
          </p:nvPr>
        </p:nvSpPr>
        <p:spPr>
          <a:xfrm>
            <a:off x="4644008" y="1059582"/>
            <a:ext cx="2799356" cy="2880320"/>
          </a:xfrm>
          <a:prstGeom prst="rect">
            <a:avLst/>
          </a:prstGeom>
        </p:spPr>
        <p:txBody>
          <a:bodyPr lIns="91425" tIns="91425" rIns="91425" bIns="91425" anchor="t" anchorCtr="0">
            <a:noAutofit/>
          </a:bodyPr>
          <a:lstStyle/>
          <a:p>
            <a:pPr lvl="0" rtl="0">
              <a:spcBef>
                <a:spcPts val="0"/>
              </a:spcBef>
              <a:buNone/>
            </a:pPr>
            <a:r>
              <a:rPr lang="en" sz="1800" b="1" dirty="0" smtClean="0"/>
              <a:t>Ménage</a:t>
            </a:r>
            <a:endParaRPr lang="en" sz="1800" b="1" dirty="0"/>
          </a:p>
          <a:p>
            <a:pPr>
              <a:buNone/>
            </a:pPr>
            <a:r>
              <a:rPr lang="fr-FR" sz="1800" dirty="0" smtClean="0"/>
              <a:t>Le ménage est effectué 2 fois par semaine dans les classes du collège, le jours seront affichés en classe. Afin de faciliter le travail du personnel de nettoyage il est demandé de ramasser les papiers et de monter les chaises.</a:t>
            </a: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rot="161682">
            <a:off x="977419" y="1056305"/>
            <a:ext cx="4938961" cy="760138"/>
          </a:xfrm>
          <a:prstGeom prst="rect">
            <a:avLst/>
          </a:prstGeom>
        </p:spPr>
        <p:txBody>
          <a:bodyPr lIns="91425" tIns="91425" rIns="91425" bIns="91425" anchor="t" anchorCtr="0">
            <a:noAutofit/>
          </a:bodyPr>
          <a:lstStyle/>
          <a:p>
            <a:pPr lvl="0"/>
            <a:r>
              <a:rPr lang="fr-FR" sz="4800" dirty="0" smtClean="0"/>
              <a:t>Les absences et les retards</a:t>
            </a:r>
            <a:endParaRPr lang="en" sz="4800" dirty="0"/>
          </a:p>
        </p:txBody>
      </p:sp>
      <p:sp>
        <p:nvSpPr>
          <p:cNvPr id="135" name="Shape 135"/>
          <p:cNvSpPr txBox="1">
            <a:spLocks noGrp="1"/>
          </p:cNvSpPr>
          <p:nvPr>
            <p:ph type="body" idx="1"/>
          </p:nvPr>
        </p:nvSpPr>
        <p:spPr>
          <a:xfrm>
            <a:off x="3131840" y="2211710"/>
            <a:ext cx="5040560" cy="1944216"/>
          </a:xfrm>
          <a:prstGeom prst="rect">
            <a:avLst/>
          </a:prstGeom>
        </p:spPr>
        <p:txBody>
          <a:bodyPr lIns="91425" tIns="91425" rIns="91425" bIns="91425" anchor="t" anchorCtr="0">
            <a:noAutofit/>
          </a:bodyPr>
          <a:lstStyle/>
          <a:p>
            <a:pPr>
              <a:buNone/>
            </a:pPr>
            <a:r>
              <a:rPr lang="fr-FR" sz="1500" dirty="0" smtClean="0"/>
              <a:t>Billets rose et billets bleu.</a:t>
            </a:r>
          </a:p>
          <a:p>
            <a:pPr>
              <a:buNone/>
            </a:pPr>
            <a:endParaRPr lang="fr-FR" sz="1500" dirty="0" smtClean="0"/>
          </a:p>
          <a:p>
            <a:pPr>
              <a:buNone/>
            </a:pPr>
            <a:r>
              <a:rPr lang="fr-FR" sz="1500" dirty="0" smtClean="0"/>
              <a:t>Téléphone ou mail de la VS pour prévenir de l’absence.</a:t>
            </a:r>
          </a:p>
          <a:p>
            <a:pPr>
              <a:buNone/>
            </a:pPr>
            <a:r>
              <a:rPr lang="fr-FR" sz="1500" dirty="0" smtClean="0"/>
              <a:t>	</a:t>
            </a:r>
          </a:p>
          <a:p>
            <a:pPr>
              <a:buNone/>
            </a:pPr>
            <a:r>
              <a:rPr lang="fr-FR" sz="1500" dirty="0" smtClean="0"/>
              <a:t>Puis billet rose pour justification de l’absence à déposer en Vie Scolaire.</a:t>
            </a:r>
          </a:p>
          <a:p>
            <a:pPr>
              <a:buNone/>
            </a:pPr>
            <a:endParaRPr lang="fr-FR" sz="1500" dirty="0" smtClean="0"/>
          </a:p>
          <a:p>
            <a:pPr>
              <a:buNone/>
            </a:pPr>
            <a:r>
              <a:rPr lang="fr-FR" sz="1500" dirty="0" smtClean="0"/>
              <a:t>Attention: prévenir et justifier cela n’est pas la même chose!!!</a:t>
            </a:r>
          </a:p>
          <a:p>
            <a:pPr>
              <a:buNone/>
            </a:pPr>
            <a:endParaRPr lang="fr-FR" sz="1400" dirty="0" smtClean="0"/>
          </a:p>
          <a:p>
            <a:pPr>
              <a:buNone/>
            </a:pPr>
            <a:endParaRPr lang="fr-FR" sz="1400" dirty="0" smtClean="0"/>
          </a:p>
          <a:p>
            <a:pPr>
              <a:buNone/>
            </a:pPr>
            <a:endParaRPr lang="fr-FR" sz="1400" dirty="0" smtClean="0"/>
          </a:p>
          <a:p>
            <a:pPr>
              <a:buNone/>
            </a:pPr>
            <a:endParaRPr lang="fr-FR" sz="1400" dirty="0" smtClean="0"/>
          </a:p>
        </p:txBody>
      </p:sp>
      <p:pic>
        <p:nvPicPr>
          <p:cNvPr id="5" name="Picture 2" descr="C:\Users\carine\Desktop\PPT - 6ème\absence.jpg"/>
          <p:cNvPicPr>
            <a:picLocks noChangeAspect="1" noChangeArrowheads="1"/>
          </p:cNvPicPr>
          <p:nvPr/>
        </p:nvPicPr>
        <p:blipFill>
          <a:blip r:embed="rId3" cstate="print"/>
          <a:srcRect/>
          <a:stretch>
            <a:fillRect/>
          </a:stretch>
        </p:blipFill>
        <p:spPr bwMode="auto">
          <a:xfrm>
            <a:off x="107504" y="3332530"/>
            <a:ext cx="2700808" cy="16874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3" descr="C:\Users\carine\Desktop\PPT - 6ème\retard.jpg"/>
          <p:cNvPicPr>
            <a:picLocks noChangeAspect="1" noChangeArrowheads="1"/>
          </p:cNvPicPr>
          <p:nvPr/>
        </p:nvPicPr>
        <p:blipFill>
          <a:blip r:embed="rId4" cstate="print"/>
          <a:srcRect/>
          <a:stretch>
            <a:fillRect/>
          </a:stretch>
        </p:blipFill>
        <p:spPr bwMode="auto">
          <a:xfrm>
            <a:off x="5868144" y="123478"/>
            <a:ext cx="3096344" cy="20230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3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800" decel="100000"/>
                                        <p:tgtEl>
                                          <p:spTgt spid="5"/>
                                        </p:tgtEl>
                                      </p:cBhvr>
                                    </p:animEffect>
                                    <p:anim calcmode="lin" valueType="num">
                                      <p:cBhvr>
                                        <p:cTn id="13" dur="800" decel="100000" fill="hold"/>
                                        <p:tgtEl>
                                          <p:spTgt spid="5"/>
                                        </p:tgtEl>
                                        <p:attrNameLst>
                                          <p:attrName>style.rotation</p:attrName>
                                        </p:attrNameLst>
                                      </p:cBhvr>
                                      <p:tavLst>
                                        <p:tav tm="0">
                                          <p:val>
                                            <p:fltVal val="-90"/>
                                          </p:val>
                                        </p:tav>
                                        <p:tav tm="100000">
                                          <p:val>
                                            <p:fltVal val="0"/>
                                          </p:val>
                                        </p:tav>
                                      </p:tavLst>
                                    </p:anim>
                                    <p:anim calcmode="lin" valueType="num">
                                      <p:cBhvr>
                                        <p:cTn id="14" dur="800" decel="100000" fill="hold"/>
                                        <p:tgtEl>
                                          <p:spTgt spid="5"/>
                                        </p:tgtEl>
                                        <p:attrNameLst>
                                          <p:attrName>ppt_x</p:attrName>
                                        </p:attrNameLst>
                                      </p:cBhvr>
                                      <p:tavLst>
                                        <p:tav tm="0">
                                          <p:val>
                                            <p:strVal val="#ppt_x+0.4"/>
                                          </p:val>
                                        </p:tav>
                                        <p:tav tm="100000">
                                          <p:val>
                                            <p:strVal val="#ppt_x-0.05"/>
                                          </p:val>
                                        </p:tav>
                                      </p:tavLst>
                                    </p:anim>
                                    <p:anim calcmode="lin" valueType="num">
                                      <p:cBhvr>
                                        <p:cTn id="15" dur="800" decel="100000" fill="hold"/>
                                        <p:tgtEl>
                                          <p:spTgt spid="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98"/>
        <p:cNvGrpSpPr/>
        <p:nvPr/>
      </p:nvGrpSpPr>
      <p:grpSpPr>
        <a:xfrm>
          <a:off x="0" y="0"/>
          <a:ext cx="0" cy="0"/>
          <a:chOff x="0" y="0"/>
          <a:chExt cx="0" cy="0"/>
        </a:xfrm>
      </p:grpSpPr>
      <p:sp>
        <p:nvSpPr>
          <p:cNvPr id="99" name="Shape 99"/>
          <p:cNvSpPr txBox="1">
            <a:spLocks noGrp="1"/>
          </p:cNvSpPr>
          <p:nvPr>
            <p:ph type="ctrTitle" idx="4294967295"/>
          </p:nvPr>
        </p:nvSpPr>
        <p:spPr>
          <a:xfrm>
            <a:off x="251520" y="483518"/>
            <a:ext cx="4444200" cy="1159800"/>
          </a:xfrm>
          <a:prstGeom prst="rect">
            <a:avLst/>
          </a:prstGeom>
        </p:spPr>
        <p:txBody>
          <a:bodyPr lIns="91425" tIns="91425" rIns="91425" bIns="91425" anchor="b" anchorCtr="0">
            <a:noAutofit/>
          </a:bodyPr>
          <a:lstStyle/>
          <a:p>
            <a:pPr lvl="0" rtl="0">
              <a:spcBef>
                <a:spcPts val="0"/>
              </a:spcBef>
              <a:buNone/>
            </a:pPr>
            <a:r>
              <a:rPr lang="en" sz="10400" dirty="0" smtClean="0">
                <a:solidFill>
                  <a:srgbClr val="FAD900"/>
                </a:solidFill>
              </a:rPr>
              <a:t>CAHIER </a:t>
            </a:r>
            <a:endParaRPr lang="en" sz="10400" dirty="0">
              <a:solidFill>
                <a:srgbClr val="FAD900"/>
              </a:solidFill>
            </a:endParaRPr>
          </a:p>
        </p:txBody>
      </p:sp>
      <p:sp>
        <p:nvSpPr>
          <p:cNvPr id="100" name="Shape 100"/>
          <p:cNvSpPr txBox="1">
            <a:spLocks noGrp="1"/>
          </p:cNvSpPr>
          <p:nvPr>
            <p:ph type="subTitle" idx="4294967295"/>
          </p:nvPr>
        </p:nvSpPr>
        <p:spPr>
          <a:xfrm>
            <a:off x="395536" y="2643758"/>
            <a:ext cx="5400600" cy="792088"/>
          </a:xfrm>
          <a:prstGeom prst="rect">
            <a:avLst/>
          </a:prstGeom>
        </p:spPr>
        <p:txBody>
          <a:bodyPr lIns="91425" tIns="91425" rIns="91425" bIns="91425" anchor="t" anchorCtr="0">
            <a:noAutofit/>
          </a:bodyPr>
          <a:lstStyle/>
          <a:p>
            <a:pPr marL="0" indent="0">
              <a:buNone/>
            </a:pPr>
            <a:r>
              <a:rPr lang="fr-FR" sz="1800" b="1" dirty="0" smtClean="0">
                <a:solidFill>
                  <a:schemeClr val="bg1"/>
                </a:solidFill>
              </a:rPr>
              <a:t>Dans chaque classe est nommé un ou plusieurs responsables du cahier d’appel avec une rotation pendant l’année. </a:t>
            </a:r>
          </a:p>
          <a:p>
            <a:pPr marL="0" indent="0">
              <a:buNone/>
            </a:pPr>
            <a:endParaRPr lang="fr-FR" sz="1800" b="1" dirty="0" smtClean="0">
              <a:solidFill>
                <a:schemeClr val="bg1"/>
              </a:solidFill>
            </a:endParaRPr>
          </a:p>
          <a:p>
            <a:pPr marL="0" indent="0">
              <a:buNone/>
            </a:pPr>
            <a:r>
              <a:rPr lang="fr-FR" sz="1800" b="1" dirty="0" smtClean="0">
                <a:solidFill>
                  <a:schemeClr val="bg1"/>
                </a:solidFill>
              </a:rPr>
              <a:t>Le cahier d’appel est important pour la VS pour la vérification des absences, il doit y être ramené tous les soirs!</a:t>
            </a:r>
          </a:p>
        </p:txBody>
      </p:sp>
      <p:sp>
        <p:nvSpPr>
          <p:cNvPr id="101" name="Shape 101"/>
          <p:cNvSpPr/>
          <p:nvPr/>
        </p:nvSpPr>
        <p:spPr>
          <a:xfrm>
            <a:off x="7728456" y="2171603"/>
            <a:ext cx="229545" cy="219177"/>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AD900"/>
          </a:solidFill>
          <a:ln>
            <a:noFill/>
          </a:ln>
        </p:spPr>
        <p:txBody>
          <a:bodyPr lIns="91425" tIns="91425" rIns="91425" bIns="91425" anchor="ctr" anchorCtr="0">
            <a:noAutofit/>
          </a:bodyPr>
          <a:lstStyle/>
          <a:p>
            <a:pPr lvl="0">
              <a:spcBef>
                <a:spcPts val="0"/>
              </a:spcBef>
              <a:buNone/>
            </a:pPr>
            <a:endParaRPr>
              <a:solidFill>
                <a:srgbClr val="FFBC00"/>
              </a:solidFill>
            </a:endParaRPr>
          </a:p>
        </p:txBody>
      </p:sp>
      <p:sp>
        <p:nvSpPr>
          <p:cNvPr id="110" name="Shape 110"/>
          <p:cNvSpPr/>
          <p:nvPr/>
        </p:nvSpPr>
        <p:spPr>
          <a:xfrm rot="2466625">
            <a:off x="6568798" y="1131498"/>
            <a:ext cx="318881" cy="304479"/>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AD900"/>
          </a:solidFill>
          <a:ln>
            <a:noFill/>
          </a:ln>
        </p:spPr>
        <p:txBody>
          <a:bodyPr lIns="91425" tIns="91425" rIns="91425" bIns="91425" anchor="ctr" anchorCtr="0">
            <a:noAutofit/>
          </a:bodyPr>
          <a:lstStyle/>
          <a:p>
            <a:pPr lvl="0">
              <a:spcBef>
                <a:spcPts val="0"/>
              </a:spcBef>
              <a:buNone/>
            </a:pPr>
            <a:endParaRPr>
              <a:solidFill>
                <a:srgbClr val="FFBC00"/>
              </a:solidFill>
            </a:endParaRPr>
          </a:p>
        </p:txBody>
      </p:sp>
      <p:sp>
        <p:nvSpPr>
          <p:cNvPr id="111" name="Shape 111"/>
          <p:cNvSpPr/>
          <p:nvPr/>
        </p:nvSpPr>
        <p:spPr>
          <a:xfrm rot="-1609120">
            <a:off x="7035168" y="1323104"/>
            <a:ext cx="229508" cy="21914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A300"/>
          </a:solidFill>
          <a:ln>
            <a:noFill/>
          </a:ln>
        </p:spPr>
        <p:txBody>
          <a:bodyPr lIns="91425" tIns="91425" rIns="91425" bIns="91425" anchor="ctr" anchorCtr="0">
            <a:noAutofit/>
          </a:bodyPr>
          <a:lstStyle/>
          <a:p>
            <a:pPr lvl="0">
              <a:spcBef>
                <a:spcPts val="0"/>
              </a:spcBef>
              <a:buNone/>
            </a:pPr>
            <a:endParaRPr>
              <a:solidFill>
                <a:srgbClr val="FFBC00"/>
              </a:solidFill>
            </a:endParaRPr>
          </a:p>
        </p:txBody>
      </p:sp>
      <p:sp>
        <p:nvSpPr>
          <p:cNvPr id="112" name="Shape 112"/>
          <p:cNvSpPr/>
          <p:nvPr/>
        </p:nvSpPr>
        <p:spPr>
          <a:xfrm rot="2926137">
            <a:off x="8426693" y="1496694"/>
            <a:ext cx="171867" cy="164104"/>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A300"/>
          </a:solidFill>
          <a:ln>
            <a:noFill/>
          </a:ln>
        </p:spPr>
        <p:txBody>
          <a:bodyPr lIns="91425" tIns="91425" rIns="91425" bIns="91425" anchor="ctr" anchorCtr="0">
            <a:noAutofit/>
          </a:bodyPr>
          <a:lstStyle/>
          <a:p>
            <a:pPr lvl="0">
              <a:spcBef>
                <a:spcPts val="0"/>
              </a:spcBef>
              <a:buNone/>
            </a:pPr>
            <a:endParaRPr>
              <a:solidFill>
                <a:srgbClr val="FFBC00"/>
              </a:solidFill>
            </a:endParaRPr>
          </a:p>
        </p:txBody>
      </p:sp>
      <p:sp>
        <p:nvSpPr>
          <p:cNvPr id="113" name="Shape 113"/>
          <p:cNvSpPr/>
          <p:nvPr/>
        </p:nvSpPr>
        <p:spPr>
          <a:xfrm rot="-1608940">
            <a:off x="7711478" y="397342"/>
            <a:ext cx="154840" cy="147846"/>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AD900"/>
          </a:solidFill>
          <a:ln>
            <a:noFill/>
          </a:ln>
        </p:spPr>
        <p:txBody>
          <a:bodyPr lIns="91425" tIns="91425" rIns="91425" bIns="91425" anchor="ctr" anchorCtr="0">
            <a:noAutofit/>
          </a:bodyPr>
          <a:lstStyle/>
          <a:p>
            <a:pPr lvl="0">
              <a:spcBef>
                <a:spcPts val="0"/>
              </a:spcBef>
              <a:buNone/>
            </a:pPr>
            <a:endParaRPr>
              <a:solidFill>
                <a:srgbClr val="FFBC00"/>
              </a:solidFill>
            </a:endParaRPr>
          </a:p>
        </p:txBody>
      </p:sp>
      <p:sp>
        <p:nvSpPr>
          <p:cNvPr id="114" name="Shape 114"/>
          <p:cNvSpPr/>
          <p:nvPr/>
        </p:nvSpPr>
        <p:spPr>
          <a:xfrm>
            <a:off x="822419" y="966468"/>
            <a:ext cx="4835952" cy="1245700"/>
          </a:xfrm>
          <a:prstGeom prst="rect">
            <a:avLst/>
          </a:prstGeom>
        </p:spPr>
        <p:txBody>
          <a:bodyPr>
            <a:prstTxWarp prst="textPlain">
              <a:avLst/>
            </a:prstTxWarp>
          </a:bodyPr>
          <a:lstStyle/>
          <a:p>
            <a:pPr lvl="0" algn="ctr"/>
            <a:r>
              <a:rPr lang="fr-FR" b="0" i="0" dirty="0" smtClean="0">
                <a:ln w="38100" cap="flat" cmpd="sng">
                  <a:solidFill>
                    <a:srgbClr val="FFFFFF"/>
                  </a:solidFill>
                  <a:prstDash val="solid"/>
                  <a:miter/>
                  <a:headEnd type="none" w="med" len="med"/>
                  <a:tailEnd type="none" w="med" len="med"/>
                </a:ln>
                <a:solidFill>
                  <a:srgbClr val="001936">
                    <a:alpha val="21920"/>
                  </a:srgbClr>
                </a:solidFill>
                <a:latin typeface="Bangers"/>
              </a:rPr>
              <a:t>D’APPEL</a:t>
            </a:r>
            <a:endParaRPr b="0" i="0" dirty="0">
              <a:ln w="38100" cap="flat" cmpd="sng">
                <a:solidFill>
                  <a:srgbClr val="FFFFFF"/>
                </a:solidFill>
                <a:prstDash val="solid"/>
                <a:miter/>
                <a:headEnd type="none" w="med" len="med"/>
                <a:tailEnd type="none" w="med" len="med"/>
              </a:ln>
              <a:solidFill>
                <a:srgbClr val="001936">
                  <a:alpha val="21920"/>
                </a:srgbClr>
              </a:solidFill>
              <a:latin typeface="Bangers"/>
            </a:endParaRPr>
          </a:p>
        </p:txBody>
      </p:sp>
      <p:pic>
        <p:nvPicPr>
          <p:cNvPr id="18" name="Picture 2" descr="C:\Users\carine\Desktop\PPT - 6ème\cahier d'appel.jpg"/>
          <p:cNvPicPr>
            <a:picLocks noChangeAspect="1" noChangeArrowheads="1"/>
          </p:cNvPicPr>
          <p:nvPr/>
        </p:nvPicPr>
        <p:blipFill>
          <a:blip r:embed="rId3" cstate="print"/>
          <a:srcRect/>
          <a:stretch>
            <a:fillRect/>
          </a:stretch>
        </p:blipFill>
        <p:spPr bwMode="auto">
          <a:xfrm rot="219809">
            <a:off x="6372200" y="1923678"/>
            <a:ext cx="2474382" cy="3003798"/>
          </a:xfrm>
          <a:prstGeom prst="rect">
            <a:avLst/>
          </a:prstGeom>
          <a:solidFill>
            <a:srgbClr val="000000">
              <a:shade val="95000"/>
            </a:srgbClr>
          </a:solidFill>
          <a:ln w="63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82"/>
        <p:cNvGrpSpPr/>
        <p:nvPr/>
      </p:nvGrpSpPr>
      <p:grpSpPr>
        <a:xfrm>
          <a:off x="0" y="0"/>
          <a:ext cx="0" cy="0"/>
          <a:chOff x="0" y="0"/>
          <a:chExt cx="0" cy="0"/>
        </a:xfrm>
      </p:grpSpPr>
      <p:pic>
        <p:nvPicPr>
          <p:cNvPr id="5122" name="Picture 2" descr="C:\Users\GILLES\Downloads\Download.jpg"/>
          <p:cNvPicPr>
            <a:picLocks noChangeAspect="1" noChangeArrowheads="1"/>
          </p:cNvPicPr>
          <p:nvPr/>
        </p:nvPicPr>
        <p:blipFill>
          <a:blip r:embed="rId3"/>
          <a:srcRect/>
          <a:stretch>
            <a:fillRect/>
          </a:stretch>
        </p:blipFill>
        <p:spPr bwMode="auto">
          <a:xfrm>
            <a:off x="323528" y="1851670"/>
            <a:ext cx="3936438" cy="2952328"/>
          </a:xfrm>
          <a:prstGeom prst="snip2DiagRect">
            <a:avLst/>
          </a:prstGeom>
          <a:solidFill>
            <a:srgbClr val="FFFFFF">
              <a:shade val="85000"/>
            </a:srgbClr>
          </a:solidFill>
          <a:ln w="63500" cap="sq">
            <a:solidFill>
              <a:schemeClr val="tx1"/>
            </a:solidFill>
            <a:miter lim="800000"/>
          </a:ln>
          <a:effectLst>
            <a:outerShdw blurRad="152400" dist="889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83" name="Shape 183"/>
          <p:cNvSpPr txBox="1">
            <a:spLocks noGrp="1"/>
          </p:cNvSpPr>
          <p:nvPr>
            <p:ph type="ctrTitle" idx="4294967295"/>
          </p:nvPr>
        </p:nvSpPr>
        <p:spPr>
          <a:xfrm>
            <a:off x="323528" y="691228"/>
            <a:ext cx="1944216" cy="720080"/>
          </a:xfrm>
          <a:prstGeom prst="rect">
            <a:avLst/>
          </a:prstGeom>
        </p:spPr>
        <p:txBody>
          <a:bodyPr lIns="91425" tIns="91425" rIns="91425" bIns="91425" anchor="b" anchorCtr="0">
            <a:noAutofit/>
          </a:bodyPr>
          <a:lstStyle/>
          <a:p>
            <a:pPr lvl="0" algn="l" rtl="0">
              <a:spcBef>
                <a:spcPts val="0"/>
              </a:spcBef>
              <a:buNone/>
            </a:pPr>
            <a:r>
              <a:rPr lang="en" sz="7200" dirty="0" smtClean="0">
                <a:solidFill>
                  <a:srgbClr val="FFFFFF"/>
                </a:solidFill>
              </a:rPr>
              <a:t>596</a:t>
            </a:r>
            <a:endParaRPr lang="en" sz="7200" dirty="0">
              <a:solidFill>
                <a:srgbClr val="FFFFFF"/>
              </a:solidFill>
            </a:endParaRPr>
          </a:p>
        </p:txBody>
      </p:sp>
      <p:sp>
        <p:nvSpPr>
          <p:cNvPr id="184" name="Shape 184"/>
          <p:cNvSpPr txBox="1">
            <a:spLocks noGrp="1"/>
          </p:cNvSpPr>
          <p:nvPr>
            <p:ph type="subTitle" idx="4294967295"/>
          </p:nvPr>
        </p:nvSpPr>
        <p:spPr>
          <a:xfrm>
            <a:off x="467544" y="979260"/>
            <a:ext cx="3238128" cy="512370"/>
          </a:xfrm>
          <a:prstGeom prst="rect">
            <a:avLst/>
          </a:prstGeom>
        </p:spPr>
        <p:txBody>
          <a:bodyPr lIns="91425" tIns="91425" rIns="91425" bIns="91425" anchor="t" anchorCtr="0">
            <a:noAutofit/>
          </a:bodyPr>
          <a:lstStyle/>
          <a:p>
            <a:pPr lvl="0" algn="l" rtl="0">
              <a:spcBef>
                <a:spcPts val="0"/>
              </a:spcBef>
              <a:buNone/>
            </a:pPr>
            <a:r>
              <a:rPr lang="en" sz="2400" dirty="0" smtClean="0">
                <a:solidFill>
                  <a:srgbClr val="FFFFFF"/>
                </a:solidFill>
              </a:rPr>
              <a:t>Elèves au Collège</a:t>
            </a:r>
            <a:endParaRPr lang="en" sz="2400" dirty="0">
              <a:solidFill>
                <a:srgbClr val="FFFFFF"/>
              </a:solidFill>
            </a:endParaRPr>
          </a:p>
        </p:txBody>
      </p:sp>
      <p:sp>
        <p:nvSpPr>
          <p:cNvPr id="185" name="Shape 185"/>
          <p:cNvSpPr txBox="1">
            <a:spLocks noGrp="1"/>
          </p:cNvSpPr>
          <p:nvPr>
            <p:ph type="ctrTitle" idx="4294967295"/>
          </p:nvPr>
        </p:nvSpPr>
        <p:spPr>
          <a:xfrm>
            <a:off x="5148064" y="2499742"/>
            <a:ext cx="3022104" cy="835798"/>
          </a:xfrm>
          <a:prstGeom prst="rect">
            <a:avLst/>
          </a:prstGeom>
        </p:spPr>
        <p:txBody>
          <a:bodyPr lIns="91425" tIns="91425" rIns="91425" bIns="91425" anchor="b" anchorCtr="0">
            <a:noAutofit/>
          </a:bodyPr>
          <a:lstStyle/>
          <a:p>
            <a:pPr lvl="0" algn="l" rtl="0">
              <a:spcBef>
                <a:spcPts val="0"/>
              </a:spcBef>
              <a:buNone/>
            </a:pPr>
            <a:r>
              <a:rPr lang="en" sz="7200" dirty="0" smtClean="0">
                <a:solidFill>
                  <a:srgbClr val="FFFFFF"/>
                </a:solidFill>
              </a:rPr>
              <a:t>411</a:t>
            </a:r>
            <a:endParaRPr lang="en" sz="7200" dirty="0">
              <a:solidFill>
                <a:srgbClr val="FFFFFF"/>
              </a:solidFill>
            </a:endParaRPr>
          </a:p>
        </p:txBody>
      </p:sp>
      <p:sp>
        <p:nvSpPr>
          <p:cNvPr id="186" name="Shape 186"/>
          <p:cNvSpPr txBox="1">
            <a:spLocks noGrp="1"/>
          </p:cNvSpPr>
          <p:nvPr>
            <p:ph type="subTitle" idx="4294967295"/>
          </p:nvPr>
        </p:nvSpPr>
        <p:spPr>
          <a:xfrm>
            <a:off x="5150296" y="2931790"/>
            <a:ext cx="2950096" cy="547766"/>
          </a:xfrm>
          <a:prstGeom prst="rect">
            <a:avLst/>
          </a:prstGeom>
        </p:spPr>
        <p:txBody>
          <a:bodyPr lIns="91425" tIns="91425" rIns="91425" bIns="91425" anchor="t" anchorCtr="0">
            <a:noAutofit/>
          </a:bodyPr>
          <a:lstStyle/>
          <a:p>
            <a:pPr lvl="0" algn="l" rtl="0">
              <a:spcBef>
                <a:spcPts val="0"/>
              </a:spcBef>
              <a:buNone/>
            </a:pPr>
            <a:r>
              <a:rPr lang="en" sz="2400" dirty="0" smtClean="0">
                <a:solidFill>
                  <a:srgbClr val="FFFFFF"/>
                </a:solidFill>
              </a:rPr>
              <a:t>Elèves au Primaire</a:t>
            </a:r>
            <a:endParaRPr lang="en" sz="2400" dirty="0">
              <a:solidFill>
                <a:srgbClr val="FFFFFF"/>
              </a:solidFill>
            </a:endParaRPr>
          </a:p>
        </p:txBody>
      </p:sp>
      <p:sp>
        <p:nvSpPr>
          <p:cNvPr id="187" name="Shape 187"/>
          <p:cNvSpPr txBox="1">
            <a:spLocks noGrp="1"/>
          </p:cNvSpPr>
          <p:nvPr>
            <p:ph type="ctrTitle" idx="4294967295"/>
          </p:nvPr>
        </p:nvSpPr>
        <p:spPr>
          <a:xfrm>
            <a:off x="4932040" y="411510"/>
            <a:ext cx="2011760" cy="864096"/>
          </a:xfrm>
          <a:prstGeom prst="rect">
            <a:avLst/>
          </a:prstGeom>
        </p:spPr>
        <p:txBody>
          <a:bodyPr lIns="91425" tIns="91425" rIns="91425" bIns="91425" anchor="b" anchorCtr="0">
            <a:noAutofit/>
          </a:bodyPr>
          <a:lstStyle/>
          <a:p>
            <a:pPr lvl="0" algn="r" rtl="0">
              <a:spcBef>
                <a:spcPts val="0"/>
              </a:spcBef>
              <a:buNone/>
            </a:pPr>
            <a:r>
              <a:rPr lang="en" sz="7200" dirty="0" smtClean="0">
                <a:solidFill>
                  <a:srgbClr val="FFFFFF"/>
                </a:solidFill>
              </a:rPr>
              <a:t>173</a:t>
            </a:r>
            <a:endParaRPr lang="en" sz="4800" dirty="0">
              <a:solidFill>
                <a:srgbClr val="FFFFFF"/>
              </a:solidFill>
            </a:endParaRPr>
          </a:p>
        </p:txBody>
      </p:sp>
      <p:sp>
        <p:nvSpPr>
          <p:cNvPr id="188" name="Shape 188"/>
          <p:cNvSpPr txBox="1">
            <a:spLocks noGrp="1"/>
          </p:cNvSpPr>
          <p:nvPr>
            <p:ph type="subTitle" idx="4294967295"/>
          </p:nvPr>
        </p:nvSpPr>
        <p:spPr>
          <a:xfrm>
            <a:off x="3923928" y="843558"/>
            <a:ext cx="3163888" cy="432048"/>
          </a:xfrm>
          <a:prstGeom prst="rect">
            <a:avLst/>
          </a:prstGeom>
        </p:spPr>
        <p:txBody>
          <a:bodyPr lIns="91425" tIns="91425" rIns="91425" bIns="91425" anchor="t" anchorCtr="0">
            <a:noAutofit/>
          </a:bodyPr>
          <a:lstStyle/>
          <a:p>
            <a:pPr lvl="0" algn="r" rtl="0">
              <a:spcBef>
                <a:spcPts val="0"/>
              </a:spcBef>
              <a:buNone/>
            </a:pPr>
            <a:r>
              <a:rPr lang="en" sz="2400" dirty="0" smtClean="0">
                <a:solidFill>
                  <a:srgbClr val="FFFFFF"/>
                </a:solidFill>
              </a:rPr>
              <a:t>Elèves à la maternelle</a:t>
            </a:r>
            <a:endParaRPr lang="en" sz="2400" dirty="0">
              <a:solidFill>
                <a:srgbClr val="FFFFFF"/>
              </a:solidFill>
            </a:endParaRPr>
          </a:p>
        </p:txBody>
      </p:sp>
      <p:grpSp>
        <p:nvGrpSpPr>
          <p:cNvPr id="21" name="Groupe 20"/>
          <p:cNvGrpSpPr/>
          <p:nvPr/>
        </p:nvGrpSpPr>
        <p:grpSpPr>
          <a:xfrm>
            <a:off x="6156176" y="4227934"/>
            <a:ext cx="2587824" cy="648072"/>
            <a:chOff x="6156176" y="4227934"/>
            <a:chExt cx="2587824" cy="648072"/>
          </a:xfrm>
        </p:grpSpPr>
        <p:sp>
          <p:nvSpPr>
            <p:cNvPr id="9" name="Shape 187"/>
            <p:cNvSpPr txBox="1">
              <a:spLocks/>
            </p:cNvSpPr>
            <p:nvPr/>
          </p:nvSpPr>
          <p:spPr>
            <a:xfrm>
              <a:off x="6156176" y="4227934"/>
              <a:ext cx="2587824" cy="576064"/>
            </a:xfrm>
            <a:prstGeom prst="rect">
              <a:avLst/>
            </a:prstGeom>
            <a:noFill/>
            <a:ln>
              <a:noFill/>
            </a:ln>
          </p:spPr>
          <p:txBody>
            <a:bodyPr lIns="91425" tIns="91425" rIns="91425" bIns="91425" anchor="b" anchorCtr="0">
              <a:noAutofit/>
            </a:bodyPr>
            <a:lstStyle/>
            <a:p>
              <a:pPr marL="0" marR="0" lvl="0" indent="0" algn="r" defTabSz="914400" rtl="0" eaLnBrk="1" fontAlgn="auto" latinLnBrk="0" hangingPunct="1">
                <a:lnSpc>
                  <a:spcPct val="100000"/>
                </a:lnSpc>
                <a:spcBef>
                  <a:spcPts val="0"/>
                </a:spcBef>
                <a:spcAft>
                  <a:spcPts val="0"/>
                </a:spcAft>
                <a:buClr>
                  <a:schemeClr val="dk1"/>
                </a:buClr>
                <a:buSzPct val="100000"/>
                <a:buFont typeface="Bangers"/>
                <a:buNone/>
                <a:tabLst/>
                <a:defRPr/>
              </a:pPr>
              <a:r>
                <a:rPr kumimoji="0" lang="en" sz="7200" b="0" i="0" u="none" strike="noStrike" kern="0" cap="none" spc="0" normalizeH="0" baseline="0" noProof="0" dirty="0" smtClean="0">
                  <a:ln>
                    <a:noFill/>
                  </a:ln>
                  <a:solidFill>
                    <a:srgbClr val="FFFFFF"/>
                  </a:solidFill>
                  <a:effectLst/>
                  <a:uLnTx/>
                  <a:uFillTx/>
                  <a:latin typeface="Bangers"/>
                  <a:ea typeface="Bangers"/>
                  <a:cs typeface="Bangers"/>
                  <a:sym typeface="Bangers"/>
                </a:rPr>
                <a:t>1180</a:t>
              </a:r>
              <a:endParaRPr kumimoji="0" lang="en" sz="4800" b="0" i="0" u="none" strike="noStrike" kern="0" cap="none" spc="0" normalizeH="0" baseline="0" noProof="0" dirty="0">
                <a:ln>
                  <a:noFill/>
                </a:ln>
                <a:solidFill>
                  <a:srgbClr val="FFFFFF"/>
                </a:solidFill>
                <a:effectLst/>
                <a:uLnTx/>
                <a:uFillTx/>
                <a:latin typeface="Bangers"/>
                <a:ea typeface="Bangers"/>
                <a:cs typeface="Bangers"/>
                <a:sym typeface="Bangers"/>
              </a:endParaRPr>
            </a:p>
          </p:txBody>
        </p:sp>
        <p:sp>
          <p:nvSpPr>
            <p:cNvPr id="10" name="Shape 188"/>
            <p:cNvSpPr txBox="1">
              <a:spLocks/>
            </p:cNvSpPr>
            <p:nvPr/>
          </p:nvSpPr>
          <p:spPr>
            <a:xfrm>
              <a:off x="6300192" y="4371950"/>
              <a:ext cx="2443808" cy="504056"/>
            </a:xfrm>
            <a:prstGeom prst="rect">
              <a:avLst/>
            </a:prstGeom>
            <a:noFill/>
            <a:ln>
              <a:noFill/>
            </a:ln>
          </p:spPr>
          <p:txBody>
            <a:bodyPr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chemeClr val="dk1"/>
                </a:buClr>
                <a:buSzPct val="100000"/>
                <a:buFont typeface="Sniglet"/>
                <a:buNone/>
                <a:tabLst/>
                <a:defRPr/>
              </a:pPr>
              <a:r>
                <a:rPr kumimoji="0" lang="en" sz="2400" b="0" i="0" u="none" strike="noStrike" kern="0" cap="none" spc="0" normalizeH="0" baseline="0" noProof="0" dirty="0" smtClean="0">
                  <a:ln>
                    <a:noFill/>
                  </a:ln>
                  <a:solidFill>
                    <a:srgbClr val="FFFFFF"/>
                  </a:solidFill>
                  <a:effectLst/>
                  <a:uLnTx/>
                  <a:uFillTx/>
                  <a:latin typeface="Sniglet"/>
                  <a:ea typeface="Sniglet"/>
                  <a:cs typeface="Sniglet"/>
                  <a:sym typeface="Sniglet"/>
                </a:rPr>
                <a:t>Elèves au Total</a:t>
              </a:r>
              <a:endParaRPr kumimoji="0" lang="en" sz="2400" b="0" i="0" u="none" strike="noStrike" kern="0" cap="none" spc="0" normalizeH="0" baseline="0" noProof="0" dirty="0">
                <a:ln>
                  <a:noFill/>
                </a:ln>
                <a:solidFill>
                  <a:srgbClr val="FFFFFF"/>
                </a:solidFill>
                <a:effectLst/>
                <a:uLnTx/>
                <a:uFillTx/>
                <a:latin typeface="Sniglet"/>
                <a:ea typeface="Sniglet"/>
                <a:cs typeface="Sniglet"/>
                <a:sym typeface="Sniglet"/>
              </a:endParaRPr>
            </a:p>
          </p:txBody>
        </p:sp>
      </p:grpSp>
      <p:sp>
        <p:nvSpPr>
          <p:cNvPr id="18" name="Croix 17"/>
          <p:cNvSpPr/>
          <p:nvPr/>
        </p:nvSpPr>
        <p:spPr>
          <a:xfrm>
            <a:off x="3203848" y="555526"/>
            <a:ext cx="576064" cy="576064"/>
          </a:xfrm>
          <a:prstGeom prst="plu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a:p>
        </p:txBody>
      </p:sp>
      <p:sp>
        <p:nvSpPr>
          <p:cNvPr id="19" name="Croix 18"/>
          <p:cNvSpPr/>
          <p:nvPr/>
        </p:nvSpPr>
        <p:spPr>
          <a:xfrm>
            <a:off x="6372200" y="1491630"/>
            <a:ext cx="576064" cy="576064"/>
          </a:xfrm>
          <a:prstGeom prst="plu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a:p>
        </p:txBody>
      </p:sp>
      <p:sp>
        <p:nvSpPr>
          <p:cNvPr id="20" name="Égal 19"/>
          <p:cNvSpPr/>
          <p:nvPr/>
        </p:nvSpPr>
        <p:spPr>
          <a:xfrm>
            <a:off x="5076056" y="3795886"/>
            <a:ext cx="936104" cy="792088"/>
          </a:xfrm>
          <a:prstGeom prst="mathEqual">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a:solidFill>
                <a:schemeClr val="tx1"/>
              </a:solidFill>
            </a:endParaRPr>
          </a:p>
        </p:txBody>
      </p:sp>
      <p:sp>
        <p:nvSpPr>
          <p:cNvPr id="22" name="Shape 110"/>
          <p:cNvSpPr/>
          <p:nvPr/>
        </p:nvSpPr>
        <p:spPr>
          <a:xfrm rot="2466625">
            <a:off x="8233188" y="190776"/>
            <a:ext cx="318881" cy="304479"/>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AD900"/>
          </a:solidFill>
          <a:ln>
            <a:noFill/>
          </a:ln>
        </p:spPr>
        <p:txBody>
          <a:bodyPr lIns="91425" tIns="91425" rIns="91425" bIns="91425" anchor="ctr" anchorCtr="0">
            <a:noAutofit/>
          </a:bodyPr>
          <a:lstStyle/>
          <a:p>
            <a:pPr lvl="0">
              <a:spcBef>
                <a:spcPts val="0"/>
              </a:spcBef>
              <a:buNone/>
            </a:pPr>
            <a:endParaRPr>
              <a:solidFill>
                <a:srgbClr val="FFBC00"/>
              </a:solidFill>
            </a:endParaRPr>
          </a:p>
        </p:txBody>
      </p:sp>
      <p:sp>
        <p:nvSpPr>
          <p:cNvPr id="23" name="Shape 111"/>
          <p:cNvSpPr/>
          <p:nvPr/>
        </p:nvSpPr>
        <p:spPr>
          <a:xfrm rot="-1609120">
            <a:off x="8699558" y="382382"/>
            <a:ext cx="229508" cy="21914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A300"/>
          </a:solidFill>
          <a:ln>
            <a:noFill/>
          </a:ln>
        </p:spPr>
        <p:txBody>
          <a:bodyPr lIns="91425" tIns="91425" rIns="91425" bIns="91425" anchor="ctr" anchorCtr="0">
            <a:noAutofit/>
          </a:bodyPr>
          <a:lstStyle/>
          <a:p>
            <a:pPr lvl="0">
              <a:spcBef>
                <a:spcPts val="0"/>
              </a:spcBef>
              <a:buNone/>
            </a:pPr>
            <a:endParaRPr>
              <a:solidFill>
                <a:srgbClr val="FFBC00"/>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34"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from="(-#ppt_w/2)" to="(#ppt_x)" calcmode="lin" valueType="num">
                                      <p:cBhvr>
                                        <p:cTn id="22" dur="600" fill="hold">
                                          <p:stCondLst>
                                            <p:cond delay="0"/>
                                          </p:stCondLst>
                                        </p:cTn>
                                        <p:tgtEl>
                                          <p:spTgt spid="21"/>
                                        </p:tgtEl>
                                        <p:attrNameLst>
                                          <p:attrName>ppt_x</p:attrName>
                                        </p:attrNameLst>
                                      </p:cBhvr>
                                    </p:anim>
                                    <p:anim from="0" to="-1.0" calcmode="lin" valueType="num">
                                      <p:cBhvr>
                                        <p:cTn id="23" dur="200" decel="50000" autoRev="1" fill="hold">
                                          <p:stCondLst>
                                            <p:cond delay="600"/>
                                          </p:stCondLst>
                                        </p:cTn>
                                        <p:tgtEl>
                                          <p:spTgt spid="21"/>
                                        </p:tgtEl>
                                        <p:attrNameLst>
                                          <p:attrName>xshear</p:attrName>
                                        </p:attrNameLst>
                                      </p:cBhvr>
                                    </p:anim>
                                    <p:animScale>
                                      <p:cBhvr>
                                        <p:cTn id="24" dur="200" decel="100000" autoRev="1" fill="hold">
                                          <p:stCondLst>
                                            <p:cond delay="600"/>
                                          </p:stCondLst>
                                        </p:cTn>
                                        <p:tgtEl>
                                          <p:spTgt spid="21"/>
                                        </p:tgtEl>
                                      </p:cBhvr>
                                      <p:from x="100000" y="100000"/>
                                      <p:to x="80000" y="100000"/>
                                    </p:animScale>
                                    <p:anim by="(#ppt_h/3+#ppt_w*0.1)" calcmode="lin" valueType="num">
                                      <p:cBhvr additive="sum">
                                        <p:cTn id="25" dur="200" decel="100000" autoRev="1" fill="hold">
                                          <p:stCondLst>
                                            <p:cond delay="600"/>
                                          </p:stCondLst>
                                        </p:cTn>
                                        <p:tgtEl>
                                          <p:spTgt spid="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rot="161729">
            <a:off x="976260" y="876905"/>
            <a:ext cx="7029878" cy="760138"/>
          </a:xfrm>
          <a:prstGeom prst="rect">
            <a:avLst/>
          </a:prstGeom>
        </p:spPr>
        <p:txBody>
          <a:bodyPr lIns="91425" tIns="91425" rIns="91425" bIns="91425" anchor="b" anchorCtr="0">
            <a:noAutofit/>
          </a:bodyPr>
          <a:lstStyle/>
          <a:p>
            <a:pPr lvl="0" rtl="0">
              <a:spcBef>
                <a:spcPts val="0"/>
              </a:spcBef>
              <a:buNone/>
            </a:pPr>
            <a:r>
              <a:rPr lang="en" dirty="0" smtClean="0"/>
              <a:t>LES REGIMES DE SORTIE</a:t>
            </a:r>
            <a:endParaRPr lang="en" dirty="0"/>
          </a:p>
        </p:txBody>
      </p:sp>
      <p:sp>
        <p:nvSpPr>
          <p:cNvPr id="194" name="Shape 194"/>
          <p:cNvSpPr/>
          <p:nvPr/>
        </p:nvSpPr>
        <p:spPr>
          <a:xfrm rot="-152142">
            <a:off x="1083206" y="1906491"/>
            <a:ext cx="2264817" cy="1840196"/>
          </a:xfrm>
          <a:prstGeom prst="homePlate">
            <a:avLst>
              <a:gd name="adj" fmla="val 30129"/>
            </a:avLst>
          </a:prstGeom>
          <a:solidFill>
            <a:srgbClr val="A6CD02"/>
          </a:solidFill>
          <a:ln w="76200" cap="flat" cmpd="sng">
            <a:solidFill>
              <a:srgbClr val="000000"/>
            </a:solidFill>
            <a:prstDash val="solid"/>
            <a:miter/>
            <a:headEnd type="none" w="med" len="med"/>
            <a:tailEnd type="none" w="med" len="med"/>
          </a:ln>
        </p:spPr>
        <p:txBody>
          <a:bodyPr lIns="91425" tIns="91425" rIns="91425" bIns="91425" anchor="ctr" anchorCtr="0">
            <a:noAutofit/>
          </a:bodyPr>
          <a:lstStyle/>
          <a:p>
            <a:pPr lvl="0" algn="ctr"/>
            <a:r>
              <a:rPr lang="en" sz="1800" dirty="0" smtClean="0">
                <a:latin typeface="Sniglet"/>
                <a:ea typeface="Sniglet"/>
                <a:cs typeface="Sniglet"/>
                <a:sym typeface="Sniglet"/>
              </a:rPr>
              <a:t>Régime 1</a:t>
            </a:r>
            <a:br>
              <a:rPr lang="en" sz="1800" dirty="0" smtClean="0">
                <a:latin typeface="Sniglet"/>
                <a:ea typeface="Sniglet"/>
                <a:cs typeface="Sniglet"/>
                <a:sym typeface="Sniglet"/>
              </a:rPr>
            </a:br>
            <a:r>
              <a:rPr lang="fr-FR" sz="1800" dirty="0" smtClean="0"/>
              <a:t> </a:t>
            </a:r>
            <a:r>
              <a:rPr lang="fr-FR" sz="1200" dirty="0" smtClean="0"/>
              <a:t>Externe – ne mange pas à la cantine</a:t>
            </a:r>
            <a:endParaRPr lang="en" sz="1200" dirty="0">
              <a:latin typeface="Sniglet"/>
              <a:ea typeface="Sniglet"/>
              <a:cs typeface="Sniglet"/>
              <a:sym typeface="Sniglet"/>
            </a:endParaRPr>
          </a:p>
        </p:txBody>
      </p:sp>
      <p:sp>
        <p:nvSpPr>
          <p:cNvPr id="195" name="Shape 195"/>
          <p:cNvSpPr/>
          <p:nvPr/>
        </p:nvSpPr>
        <p:spPr>
          <a:xfrm rot="-151954">
            <a:off x="2988122" y="1775387"/>
            <a:ext cx="2952626" cy="1840196"/>
          </a:xfrm>
          <a:prstGeom prst="chevron">
            <a:avLst>
              <a:gd name="adj" fmla="val 29853"/>
            </a:avLst>
          </a:prstGeom>
          <a:solidFill>
            <a:srgbClr val="FAD900"/>
          </a:solidFill>
          <a:ln w="76200" cap="flat" cmpd="sng">
            <a:solidFill>
              <a:srgbClr val="000000"/>
            </a:solidFill>
            <a:prstDash val="solid"/>
            <a:miter/>
            <a:headEnd type="none" w="med" len="med"/>
            <a:tailEnd type="none" w="med" len="med"/>
          </a:ln>
        </p:spPr>
        <p:txBody>
          <a:bodyPr lIns="91425" tIns="91425" rIns="91425" bIns="91425" anchor="ctr" anchorCtr="0">
            <a:noAutofit/>
          </a:bodyPr>
          <a:lstStyle/>
          <a:p>
            <a:pPr lvl="0" algn="ctr"/>
            <a:r>
              <a:rPr lang="en" sz="1800" dirty="0" smtClean="0">
                <a:latin typeface="Sniglet"/>
                <a:ea typeface="Sniglet"/>
                <a:cs typeface="Sniglet"/>
                <a:sym typeface="Sniglet"/>
              </a:rPr>
              <a:t>Régime 2</a:t>
            </a:r>
            <a:br>
              <a:rPr lang="en" sz="1800" dirty="0" smtClean="0">
                <a:latin typeface="Sniglet"/>
                <a:ea typeface="Sniglet"/>
                <a:cs typeface="Sniglet"/>
                <a:sym typeface="Sniglet"/>
              </a:rPr>
            </a:br>
            <a:r>
              <a:rPr lang="fr-FR" sz="1800" dirty="0" smtClean="0"/>
              <a:t> </a:t>
            </a:r>
            <a:r>
              <a:rPr lang="fr-FR" sz="1200" dirty="0" smtClean="0"/>
              <a:t>½ pensionnaire mais autorisé à entrer ou sortir de l’établissement en fonction de l’EDT ou en cas de modification de ce dernier</a:t>
            </a:r>
            <a:endParaRPr lang="en" sz="1200" dirty="0">
              <a:latin typeface="Sniglet"/>
              <a:ea typeface="Sniglet"/>
              <a:cs typeface="Sniglet"/>
              <a:sym typeface="Sniglet"/>
            </a:endParaRPr>
          </a:p>
        </p:txBody>
      </p:sp>
      <p:sp>
        <p:nvSpPr>
          <p:cNvPr id="196" name="Shape 196"/>
          <p:cNvSpPr/>
          <p:nvPr/>
        </p:nvSpPr>
        <p:spPr>
          <a:xfrm rot="-151954">
            <a:off x="5547511" y="1685896"/>
            <a:ext cx="2556081" cy="1840196"/>
          </a:xfrm>
          <a:prstGeom prst="chevron">
            <a:avLst>
              <a:gd name="adj" fmla="val 29853"/>
            </a:avLst>
          </a:prstGeom>
          <a:solidFill>
            <a:srgbClr val="FFA300"/>
          </a:solidFill>
          <a:ln w="76200" cap="flat" cmpd="sng">
            <a:solidFill>
              <a:srgbClr val="000000"/>
            </a:solidFill>
            <a:prstDash val="solid"/>
            <a:miter/>
            <a:headEnd type="none" w="med" len="med"/>
            <a:tailEnd type="none" w="med" len="med"/>
          </a:ln>
        </p:spPr>
        <p:txBody>
          <a:bodyPr lIns="91425" tIns="91425" rIns="91425" bIns="91425" anchor="ctr" anchorCtr="0">
            <a:noAutofit/>
          </a:bodyPr>
          <a:lstStyle/>
          <a:p>
            <a:pPr lvl="0" algn="ctr"/>
            <a:r>
              <a:rPr lang="en" sz="1800" dirty="0" smtClean="0">
                <a:latin typeface="Sniglet"/>
                <a:ea typeface="Sniglet"/>
                <a:cs typeface="Sniglet"/>
                <a:sym typeface="Sniglet"/>
              </a:rPr>
              <a:t>Régime 3</a:t>
            </a:r>
            <a:br>
              <a:rPr lang="en" sz="1800" dirty="0" smtClean="0">
                <a:latin typeface="Sniglet"/>
                <a:ea typeface="Sniglet"/>
                <a:cs typeface="Sniglet"/>
                <a:sym typeface="Sniglet"/>
              </a:rPr>
            </a:br>
            <a:r>
              <a:rPr lang="fr-FR" sz="1800" dirty="0" smtClean="0"/>
              <a:t> </a:t>
            </a:r>
            <a:r>
              <a:rPr lang="fr-FR" sz="1200" dirty="0" smtClean="0"/>
              <a:t>Présence obligatoire de l’élève de 8h55 à 17h20 sauf décharge de responsabilité.</a:t>
            </a:r>
            <a:endParaRPr lang="en" sz="1200" dirty="0">
              <a:latin typeface="Sniglet"/>
              <a:ea typeface="Sniglet"/>
              <a:cs typeface="Sniglet"/>
              <a:sym typeface="Sniglet"/>
            </a:endParaRPr>
          </a:p>
        </p:txBody>
      </p:sp>
      <p:sp>
        <p:nvSpPr>
          <p:cNvPr id="6" name="Shape 70"/>
          <p:cNvSpPr txBox="1">
            <a:spLocks/>
          </p:cNvSpPr>
          <p:nvPr/>
        </p:nvSpPr>
        <p:spPr>
          <a:xfrm>
            <a:off x="899592" y="4011910"/>
            <a:ext cx="7308900" cy="826500"/>
          </a:xfrm>
          <a:prstGeom prst="rect">
            <a:avLst/>
          </a:prstGeom>
        </p:spPr>
        <p:txBody>
          <a:bodyPr lIns="91425" tIns="91425" rIns="91425" bIns="91425" anchor="t" anchorCtr="0">
            <a:noAutofit/>
          </a:bodyPr>
          <a:lstStyle/>
          <a:p>
            <a:r>
              <a:rPr lang="fr-FR" sz="1800" dirty="0" smtClean="0">
                <a:latin typeface="Designosaur" pitchFamily="2" charset="0"/>
              </a:rPr>
              <a:t>Attention: pas de carnet / pas de sortie de l’établissement !!</a:t>
            </a:r>
            <a:endParaRPr lang="fr-FR" sz="1800" dirty="0">
              <a:latin typeface="Designosaur" pitchFamily="2"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p:cTn id="7" dur="500" fill="hold"/>
                                        <p:tgtEl>
                                          <p:spTgt spid="196"/>
                                        </p:tgtEl>
                                        <p:attrNameLst>
                                          <p:attrName>ppt_w</p:attrName>
                                        </p:attrNameLst>
                                      </p:cBhvr>
                                      <p:tavLst>
                                        <p:tav tm="0">
                                          <p:val>
                                            <p:fltVal val="0"/>
                                          </p:val>
                                        </p:tav>
                                        <p:tav tm="100000">
                                          <p:val>
                                            <p:strVal val="#ppt_w"/>
                                          </p:val>
                                        </p:tav>
                                      </p:tavLst>
                                    </p:anim>
                                    <p:anim calcmode="lin" valueType="num">
                                      <p:cBhvr>
                                        <p:cTn id="8" dur="500" fill="hold"/>
                                        <p:tgtEl>
                                          <p:spTgt spid="196"/>
                                        </p:tgtEl>
                                        <p:attrNameLst>
                                          <p:attrName>ppt_h</p:attrName>
                                        </p:attrNameLst>
                                      </p:cBhvr>
                                      <p:tavLst>
                                        <p:tav tm="0">
                                          <p:val>
                                            <p:fltVal val="0"/>
                                          </p:val>
                                        </p:tav>
                                        <p:tav tm="100000">
                                          <p:val>
                                            <p:strVal val="#ppt_h"/>
                                          </p:val>
                                        </p:tav>
                                      </p:tavLst>
                                    </p:anim>
                                    <p:animEffect transition="in" filter="fade">
                                      <p:cBhvr>
                                        <p:cTn id="9" dur="500"/>
                                        <p:tgtEl>
                                          <p:spTgt spid="19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95"/>
                                        </p:tgtEl>
                                        <p:attrNameLst>
                                          <p:attrName>style.visibility</p:attrName>
                                        </p:attrNameLst>
                                      </p:cBhvr>
                                      <p:to>
                                        <p:strVal val="visible"/>
                                      </p:to>
                                    </p:set>
                                    <p:anim calcmode="lin" valueType="num">
                                      <p:cBhvr>
                                        <p:cTn id="13" dur="500" fill="hold"/>
                                        <p:tgtEl>
                                          <p:spTgt spid="195"/>
                                        </p:tgtEl>
                                        <p:attrNameLst>
                                          <p:attrName>ppt_w</p:attrName>
                                        </p:attrNameLst>
                                      </p:cBhvr>
                                      <p:tavLst>
                                        <p:tav tm="0">
                                          <p:val>
                                            <p:fltVal val="0"/>
                                          </p:val>
                                        </p:tav>
                                        <p:tav tm="100000">
                                          <p:val>
                                            <p:strVal val="#ppt_w"/>
                                          </p:val>
                                        </p:tav>
                                      </p:tavLst>
                                    </p:anim>
                                    <p:anim calcmode="lin" valueType="num">
                                      <p:cBhvr>
                                        <p:cTn id="14" dur="500" fill="hold"/>
                                        <p:tgtEl>
                                          <p:spTgt spid="195"/>
                                        </p:tgtEl>
                                        <p:attrNameLst>
                                          <p:attrName>ppt_h</p:attrName>
                                        </p:attrNameLst>
                                      </p:cBhvr>
                                      <p:tavLst>
                                        <p:tav tm="0">
                                          <p:val>
                                            <p:fltVal val="0"/>
                                          </p:val>
                                        </p:tav>
                                        <p:tav tm="100000">
                                          <p:val>
                                            <p:strVal val="#ppt_h"/>
                                          </p:val>
                                        </p:tav>
                                      </p:tavLst>
                                    </p:anim>
                                    <p:animEffect transition="in" filter="fade">
                                      <p:cBhvr>
                                        <p:cTn id="15" dur="500"/>
                                        <p:tgtEl>
                                          <p:spTgt spid="195"/>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94"/>
                                        </p:tgtEl>
                                        <p:attrNameLst>
                                          <p:attrName>style.visibility</p:attrName>
                                        </p:attrNameLst>
                                      </p:cBhvr>
                                      <p:to>
                                        <p:strVal val="visible"/>
                                      </p:to>
                                    </p:set>
                                    <p:anim calcmode="lin" valueType="num">
                                      <p:cBhvr>
                                        <p:cTn id="19" dur="500" fill="hold"/>
                                        <p:tgtEl>
                                          <p:spTgt spid="194"/>
                                        </p:tgtEl>
                                        <p:attrNameLst>
                                          <p:attrName>ppt_w</p:attrName>
                                        </p:attrNameLst>
                                      </p:cBhvr>
                                      <p:tavLst>
                                        <p:tav tm="0">
                                          <p:val>
                                            <p:fltVal val="0"/>
                                          </p:val>
                                        </p:tav>
                                        <p:tav tm="100000">
                                          <p:val>
                                            <p:strVal val="#ppt_w"/>
                                          </p:val>
                                        </p:tav>
                                      </p:tavLst>
                                    </p:anim>
                                    <p:anim calcmode="lin" valueType="num">
                                      <p:cBhvr>
                                        <p:cTn id="20" dur="500" fill="hold"/>
                                        <p:tgtEl>
                                          <p:spTgt spid="194"/>
                                        </p:tgtEl>
                                        <p:attrNameLst>
                                          <p:attrName>ppt_h</p:attrName>
                                        </p:attrNameLst>
                                      </p:cBhvr>
                                      <p:tavLst>
                                        <p:tav tm="0">
                                          <p:val>
                                            <p:fltVal val="0"/>
                                          </p:val>
                                        </p:tav>
                                        <p:tav tm="100000">
                                          <p:val>
                                            <p:strVal val="#ppt_h"/>
                                          </p:val>
                                        </p:tav>
                                      </p:tavLst>
                                    </p:anim>
                                    <p:animEffect transition="in" filter="fade">
                                      <p:cBhvr>
                                        <p:cTn id="21"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195" grpId="0" animBg="1"/>
      <p:bldP spid="19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2727"/>
        </a:solidFill>
        <a:effectLst/>
      </p:bgPr>
    </p:bg>
    <p:spTree>
      <p:nvGrpSpPr>
        <p:cNvPr id="1" name="Shape 217"/>
        <p:cNvGrpSpPr/>
        <p:nvPr/>
      </p:nvGrpSpPr>
      <p:grpSpPr>
        <a:xfrm>
          <a:off x="0" y="0"/>
          <a:ext cx="0" cy="0"/>
          <a:chOff x="0" y="0"/>
          <a:chExt cx="0" cy="0"/>
        </a:xfrm>
      </p:grpSpPr>
      <p:sp>
        <p:nvSpPr>
          <p:cNvPr id="220" name="Shape 220"/>
          <p:cNvSpPr txBox="1">
            <a:spLocks noGrp="1"/>
          </p:cNvSpPr>
          <p:nvPr>
            <p:ph type="body" idx="4294967295"/>
          </p:nvPr>
        </p:nvSpPr>
        <p:spPr>
          <a:xfrm>
            <a:off x="395536" y="0"/>
            <a:ext cx="3528392" cy="2067694"/>
          </a:xfrm>
          <a:prstGeom prst="rect">
            <a:avLst/>
          </a:prstGeom>
        </p:spPr>
        <p:txBody>
          <a:bodyPr lIns="91425" tIns="91425" rIns="91425" bIns="91425" anchor="t" anchorCtr="0">
            <a:noAutofit/>
          </a:bodyPr>
          <a:lstStyle/>
          <a:p>
            <a:pPr lvl="0" rtl="0">
              <a:spcBef>
                <a:spcPts val="0"/>
              </a:spcBef>
              <a:buNone/>
            </a:pPr>
            <a:r>
              <a:rPr lang="en" sz="6000" dirty="0" smtClean="0">
                <a:solidFill>
                  <a:srgbClr val="FFFFFF"/>
                </a:solidFill>
                <a:latin typeface="Bangers"/>
                <a:ea typeface="Bangers"/>
                <a:cs typeface="Bangers"/>
                <a:sym typeface="Bangers"/>
              </a:rPr>
              <a:t>LA REFORME</a:t>
            </a:r>
          </a:p>
          <a:p>
            <a:pPr lvl="0" rtl="0">
              <a:spcBef>
                <a:spcPts val="0"/>
              </a:spcBef>
              <a:buNone/>
            </a:pPr>
            <a:r>
              <a:rPr lang="en" sz="6000" dirty="0" smtClean="0">
                <a:solidFill>
                  <a:srgbClr val="FFFFFF"/>
                </a:solidFill>
                <a:latin typeface="Bangers"/>
                <a:ea typeface="Bangers"/>
                <a:cs typeface="Bangers"/>
                <a:sym typeface="Bangers"/>
              </a:rPr>
              <a:t>DU COLLEGE</a:t>
            </a:r>
          </a:p>
        </p:txBody>
      </p:sp>
      <p:pic>
        <p:nvPicPr>
          <p:cNvPr id="4098" name="Picture 2"/>
          <p:cNvPicPr>
            <a:picLocks noChangeAspect="1" noChangeArrowheads="1"/>
          </p:cNvPicPr>
          <p:nvPr/>
        </p:nvPicPr>
        <p:blipFill>
          <a:blip r:embed="rId3"/>
          <a:srcRect/>
          <a:stretch>
            <a:fillRect/>
          </a:stretch>
        </p:blipFill>
        <p:spPr bwMode="auto">
          <a:xfrm>
            <a:off x="467544" y="2085480"/>
            <a:ext cx="2952328" cy="2646510"/>
          </a:xfrm>
          <a:prstGeom prst="rect">
            <a:avLst/>
          </a:prstGeom>
          <a:solidFill>
            <a:srgbClr val="000000">
              <a:shade val="95000"/>
            </a:srgbClr>
          </a:solidFill>
          <a:ln w="63500" cap="sq">
            <a:solidFill>
              <a:srgbClr val="000000"/>
            </a:solidFill>
            <a:miter lim="800000"/>
          </a:ln>
          <a:effectLst>
            <a:outerShdw blurRad="254000" dist="190500" dir="2700000" sy="90000" algn="bl" rotWithShape="0">
              <a:srgbClr val="000000">
                <a:alpha val="40000"/>
              </a:srgbClr>
            </a:outerShdw>
          </a:effectLst>
        </p:spPr>
      </p:pic>
      <p:pic>
        <p:nvPicPr>
          <p:cNvPr id="4099" name="Picture 3"/>
          <p:cNvPicPr>
            <a:picLocks noChangeAspect="1" noChangeArrowheads="1"/>
          </p:cNvPicPr>
          <p:nvPr/>
        </p:nvPicPr>
        <p:blipFill>
          <a:blip r:embed="rId4"/>
          <a:srcRect/>
          <a:stretch>
            <a:fillRect/>
          </a:stretch>
        </p:blipFill>
        <p:spPr bwMode="auto">
          <a:xfrm>
            <a:off x="4218159" y="267494"/>
            <a:ext cx="4616155" cy="3168352"/>
          </a:xfrm>
          <a:prstGeom prst="rect">
            <a:avLst/>
          </a:prstGeom>
          <a:ln w="63500" cap="sq">
            <a:solidFill>
              <a:srgbClr val="000000"/>
            </a:solidFill>
            <a:miter lim="800000"/>
          </a:ln>
          <a:effectLst>
            <a:outerShdw blurRad="57150" dist="50800" dir="2700000" algn="tl" rotWithShape="0">
              <a:srgbClr val="000000">
                <a:alpha val="40000"/>
              </a:srgbClr>
            </a:outerShdw>
          </a:effectLst>
        </p:spPr>
      </p:pic>
      <p:sp>
        <p:nvSpPr>
          <p:cNvPr id="6" name="Shape 220"/>
          <p:cNvSpPr txBox="1">
            <a:spLocks/>
          </p:cNvSpPr>
          <p:nvPr/>
        </p:nvSpPr>
        <p:spPr>
          <a:xfrm>
            <a:off x="4644008" y="3867894"/>
            <a:ext cx="3960440" cy="668610"/>
          </a:xfrm>
          <a:prstGeom prst="rect">
            <a:avLst/>
          </a:prstGeom>
          <a:noFill/>
          <a:ln>
            <a:noFill/>
          </a:ln>
        </p:spPr>
        <p:txBody>
          <a:bodyPr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chemeClr val="dk1"/>
              </a:buClr>
              <a:buSzPct val="100000"/>
              <a:buFont typeface="Sniglet"/>
              <a:buNone/>
              <a:tabLst/>
              <a:defRPr/>
            </a:pPr>
            <a:r>
              <a:rPr kumimoji="0" lang="en" sz="2400" b="0" i="0" u="none" strike="noStrike" kern="0" cap="none" spc="0" normalizeH="0" baseline="0" noProof="0" dirty="0" smtClean="0">
                <a:ln>
                  <a:noFill/>
                </a:ln>
                <a:solidFill>
                  <a:srgbClr val="FFFFFF"/>
                </a:solidFill>
                <a:effectLst/>
                <a:uLnTx/>
                <a:uFillTx/>
                <a:latin typeface="Sniglet"/>
                <a:ea typeface="Sniglet"/>
                <a:cs typeface="Sniglet"/>
                <a:sym typeface="Sniglet"/>
              </a:rPr>
              <a:t>Les changements</a:t>
            </a:r>
            <a:endParaRPr kumimoji="0" lang="en" sz="2400" b="0" i="0" u="none" strike="noStrike" kern="0" cap="none" spc="0" normalizeH="0" baseline="0" noProof="0" dirty="0">
              <a:ln>
                <a:noFill/>
              </a:ln>
              <a:solidFill>
                <a:srgbClr val="FFFFFF"/>
              </a:solidFill>
              <a:effectLst/>
              <a:uLnTx/>
              <a:uFillTx/>
              <a:latin typeface="Sniglet"/>
              <a:ea typeface="Sniglet"/>
              <a:cs typeface="Sniglet"/>
              <a:sym typeface="Snigle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strVal val="#ppt_w+.3"/>
                                          </p:val>
                                        </p:tav>
                                        <p:tav tm="100000">
                                          <p:val>
                                            <p:strVal val="#ppt_w"/>
                                          </p:val>
                                        </p:tav>
                                      </p:tavLst>
                                    </p:anim>
                                    <p:anim calcmode="lin" valueType="num">
                                      <p:cBhvr>
                                        <p:cTn id="8" dur="1000" fill="hold"/>
                                        <p:tgtEl>
                                          <p:spTgt spid="4099"/>
                                        </p:tgtEl>
                                        <p:attrNameLst>
                                          <p:attrName>ppt_h</p:attrName>
                                        </p:attrNameLst>
                                      </p:cBhvr>
                                      <p:tavLst>
                                        <p:tav tm="0">
                                          <p:val>
                                            <p:strVal val="#ppt_h"/>
                                          </p:val>
                                        </p:tav>
                                        <p:tav tm="100000">
                                          <p:val>
                                            <p:strVal val="#ppt_h"/>
                                          </p:val>
                                        </p:tav>
                                      </p:tavLst>
                                    </p:anim>
                                    <p:animEffect transition="in" filter="fade">
                                      <p:cBhvr>
                                        <p:cTn id="9" dur="1000"/>
                                        <p:tgtEl>
                                          <p:spTgt spid="4099"/>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strVal val="#ppt_w+.3"/>
                                          </p:val>
                                        </p:tav>
                                        <p:tav tm="100000">
                                          <p:val>
                                            <p:strVal val="#ppt_w"/>
                                          </p:val>
                                        </p:tav>
                                      </p:tavLst>
                                    </p:anim>
                                    <p:anim calcmode="lin" valueType="num">
                                      <p:cBhvr>
                                        <p:cTn id="14" dur="1000" fill="hold"/>
                                        <p:tgtEl>
                                          <p:spTgt spid="4098"/>
                                        </p:tgtEl>
                                        <p:attrNameLst>
                                          <p:attrName>ppt_h</p:attrName>
                                        </p:attrNameLst>
                                      </p:cBhvr>
                                      <p:tavLst>
                                        <p:tav tm="0">
                                          <p:val>
                                            <p:strVal val="#ppt_h"/>
                                          </p:val>
                                        </p:tav>
                                        <p:tav tm="100000">
                                          <p:val>
                                            <p:strVal val="#ppt_h"/>
                                          </p:val>
                                        </p:tav>
                                      </p:tavLst>
                                    </p:anim>
                                    <p:animEffect transition="in" filter="fade">
                                      <p:cBhvr>
                                        <p:cTn id="15"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Shape 220"/>
          <p:cNvSpPr txBox="1">
            <a:spLocks noGrp="1"/>
          </p:cNvSpPr>
          <p:nvPr>
            <p:ph type="body" idx="4294967295"/>
          </p:nvPr>
        </p:nvSpPr>
        <p:spPr>
          <a:xfrm>
            <a:off x="539552" y="699542"/>
            <a:ext cx="3608318" cy="3624600"/>
          </a:xfrm>
          <a:prstGeom prst="rect">
            <a:avLst/>
          </a:prstGeom>
        </p:spPr>
        <p:txBody>
          <a:bodyPr lIns="91425" tIns="91425" rIns="91425" bIns="91425" anchor="t" anchorCtr="0">
            <a:noAutofit/>
          </a:bodyPr>
          <a:lstStyle/>
          <a:p>
            <a:pPr lvl="0" rtl="0">
              <a:spcBef>
                <a:spcPts val="0"/>
              </a:spcBef>
              <a:buNone/>
            </a:pPr>
            <a:r>
              <a:rPr lang="en" sz="6000" dirty="0" smtClean="0">
                <a:solidFill>
                  <a:srgbClr val="FFFFFF"/>
                </a:solidFill>
                <a:latin typeface="Bangers"/>
                <a:ea typeface="Bangers"/>
                <a:cs typeface="Bangers"/>
                <a:sym typeface="Bangers"/>
              </a:rPr>
              <a:t>LA REFORME</a:t>
            </a:r>
          </a:p>
          <a:p>
            <a:pPr lvl="0" rtl="0">
              <a:spcBef>
                <a:spcPts val="0"/>
              </a:spcBef>
              <a:buNone/>
            </a:pPr>
            <a:r>
              <a:rPr lang="en" sz="6000" dirty="0" smtClean="0">
                <a:solidFill>
                  <a:srgbClr val="FFFFFF"/>
                </a:solidFill>
                <a:latin typeface="Bangers"/>
                <a:ea typeface="Bangers"/>
                <a:cs typeface="Bangers"/>
                <a:sym typeface="Bangers"/>
              </a:rPr>
              <a:t>DU COLLEGE</a:t>
            </a:r>
            <a:endParaRPr lang="en" sz="6000" dirty="0">
              <a:solidFill>
                <a:srgbClr val="FFFFFF"/>
              </a:solidFill>
              <a:latin typeface="Bangers"/>
              <a:ea typeface="Bangers"/>
              <a:cs typeface="Bangers"/>
              <a:sym typeface="Bangers"/>
            </a:endParaRPr>
          </a:p>
          <a:p>
            <a:pPr lvl="0" rtl="0">
              <a:spcBef>
                <a:spcPts val="0"/>
              </a:spcBef>
              <a:buNone/>
            </a:pPr>
            <a:r>
              <a:rPr lang="en" sz="2400" dirty="0" smtClean="0">
                <a:solidFill>
                  <a:srgbClr val="FFFFFF"/>
                </a:solidFill>
              </a:rPr>
              <a:t>L’emploi du temps</a:t>
            </a:r>
            <a:endParaRPr lang="en" sz="2400" dirty="0">
              <a:solidFill>
                <a:srgbClr val="FFFFFF"/>
              </a:solidFill>
            </a:endParaRPr>
          </a:p>
        </p:txBody>
      </p:sp>
      <p:pic>
        <p:nvPicPr>
          <p:cNvPr id="5" name="Picture 2"/>
          <p:cNvPicPr>
            <a:picLocks noChangeAspect="1" noChangeArrowheads="1"/>
          </p:cNvPicPr>
          <p:nvPr/>
        </p:nvPicPr>
        <p:blipFill>
          <a:blip r:embed="rId3"/>
          <a:srcRect/>
          <a:stretch>
            <a:fillRect/>
          </a:stretch>
        </p:blipFill>
        <p:spPr bwMode="auto">
          <a:xfrm>
            <a:off x="4572000" y="293421"/>
            <a:ext cx="3960440" cy="4352311"/>
          </a:xfrm>
          <a:prstGeom prst="rect">
            <a:avLst/>
          </a:prstGeom>
          <a:solidFill>
            <a:srgbClr val="000000">
              <a:shade val="95000"/>
            </a:srgbClr>
          </a:solidFill>
          <a:ln w="63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rot="161729">
            <a:off x="976260" y="876905"/>
            <a:ext cx="7029878" cy="760138"/>
          </a:xfrm>
          <a:prstGeom prst="rect">
            <a:avLst/>
          </a:prstGeom>
        </p:spPr>
        <p:txBody>
          <a:bodyPr lIns="91425" tIns="91425" rIns="91425" bIns="91425" anchor="b" anchorCtr="0">
            <a:noAutofit/>
          </a:bodyPr>
          <a:lstStyle/>
          <a:p>
            <a:pPr lvl="0"/>
            <a:r>
              <a:rPr lang="fr-FR" dirty="0" smtClean="0"/>
              <a:t>La représentation des élèves au collège</a:t>
            </a:r>
            <a:endParaRPr lang="en" dirty="0"/>
          </a:p>
        </p:txBody>
      </p:sp>
      <p:sp>
        <p:nvSpPr>
          <p:cNvPr id="147" name="Shape 147"/>
          <p:cNvSpPr/>
          <p:nvPr/>
        </p:nvSpPr>
        <p:spPr>
          <a:xfrm>
            <a:off x="2644394" y="1940288"/>
            <a:ext cx="1927606" cy="1927606"/>
          </a:xfrm>
          <a:prstGeom prst="ellipse">
            <a:avLst/>
          </a:prstGeom>
          <a:noFill/>
          <a:ln w="114300" cap="flat" cmpd="sng">
            <a:solidFill>
              <a:srgbClr val="FAD900"/>
            </a:solidFill>
            <a:prstDash val="solid"/>
            <a:round/>
            <a:headEnd type="none" w="med" len="med"/>
            <a:tailEnd type="none" w="med" len="med"/>
          </a:ln>
        </p:spPr>
        <p:txBody>
          <a:bodyPr lIns="91425" tIns="91425" rIns="91425" bIns="91425" anchor="ctr" anchorCtr="0">
            <a:noAutofit/>
          </a:bodyPr>
          <a:lstStyle/>
          <a:p>
            <a:pPr algn="ctr"/>
            <a:r>
              <a:rPr lang="fr-FR" dirty="0" smtClean="0"/>
              <a:t>Le Conseil de Vie Collégienne </a:t>
            </a:r>
          </a:p>
        </p:txBody>
      </p:sp>
      <p:sp>
        <p:nvSpPr>
          <p:cNvPr id="148" name="Shape 148"/>
          <p:cNvSpPr/>
          <p:nvPr/>
        </p:nvSpPr>
        <p:spPr>
          <a:xfrm>
            <a:off x="916202" y="2012296"/>
            <a:ext cx="1927606" cy="1927606"/>
          </a:xfrm>
          <a:prstGeom prst="ellipse">
            <a:avLst/>
          </a:prstGeom>
          <a:noFill/>
          <a:ln w="114300" cap="flat" cmpd="sng">
            <a:solidFill>
              <a:srgbClr val="FFA300"/>
            </a:solidFill>
            <a:prstDash val="solid"/>
            <a:round/>
            <a:headEnd type="none" w="med" len="med"/>
            <a:tailEnd type="none" w="med" len="med"/>
          </a:ln>
        </p:spPr>
        <p:txBody>
          <a:bodyPr lIns="91425" tIns="91425" rIns="91425" bIns="91425" anchor="ctr" anchorCtr="0">
            <a:noAutofit/>
          </a:bodyPr>
          <a:lstStyle/>
          <a:p>
            <a:pPr algn="ctr"/>
            <a:r>
              <a:rPr lang="fr-FR" dirty="0" smtClean="0"/>
              <a:t>Les délégués de classe: sensibilisation, élection et formation.</a:t>
            </a:r>
          </a:p>
        </p:txBody>
      </p:sp>
      <p:sp>
        <p:nvSpPr>
          <p:cNvPr id="149" name="Shape 149"/>
          <p:cNvSpPr/>
          <p:nvPr/>
        </p:nvSpPr>
        <p:spPr>
          <a:xfrm>
            <a:off x="4416436" y="1973343"/>
            <a:ext cx="1927606" cy="1927606"/>
          </a:xfrm>
          <a:prstGeom prst="ellipse">
            <a:avLst/>
          </a:prstGeom>
          <a:noFill/>
          <a:ln w="114300" cap="flat" cmpd="sng">
            <a:solidFill>
              <a:srgbClr val="A6CD02"/>
            </a:solidFill>
            <a:prstDash val="solid"/>
            <a:round/>
            <a:headEnd type="none" w="med" len="med"/>
            <a:tailEnd type="none" w="med" len="med"/>
          </a:ln>
        </p:spPr>
        <p:txBody>
          <a:bodyPr lIns="91425" tIns="91425" rIns="91425" bIns="91425" anchor="ctr" anchorCtr="0">
            <a:noAutofit/>
          </a:bodyPr>
          <a:lstStyle/>
          <a:p>
            <a:pPr algn="ctr"/>
            <a:r>
              <a:rPr lang="fr-FR" dirty="0" smtClean="0"/>
              <a:t>Les Conseillers municipaux</a:t>
            </a:r>
          </a:p>
        </p:txBody>
      </p:sp>
      <p:sp>
        <p:nvSpPr>
          <p:cNvPr id="6" name="Shape 148"/>
          <p:cNvSpPr/>
          <p:nvPr/>
        </p:nvSpPr>
        <p:spPr>
          <a:xfrm>
            <a:off x="6172786" y="2012296"/>
            <a:ext cx="1927606" cy="1927606"/>
          </a:xfrm>
          <a:prstGeom prst="ellipse">
            <a:avLst/>
          </a:prstGeom>
          <a:noFill/>
          <a:ln w="114300" cap="flat" cmpd="sng">
            <a:solidFill>
              <a:srgbClr val="FF0000"/>
            </a:solidFill>
            <a:prstDash val="solid"/>
            <a:round/>
            <a:headEnd type="none" w="med" len="med"/>
            <a:tailEnd type="none" w="med" len="med"/>
          </a:ln>
        </p:spPr>
        <p:txBody>
          <a:bodyPr lIns="91425" tIns="91425" rIns="91425" bIns="91425" anchor="ctr" anchorCtr="0">
            <a:noAutofit/>
          </a:bodyPr>
          <a:lstStyle/>
          <a:p>
            <a:pPr algn="ctr"/>
            <a:r>
              <a:rPr lang="fr-FR" dirty="0" smtClean="0"/>
              <a:t>Les conseillers Généraux </a:t>
            </a:r>
            <a:endParaRPr lang="fr-FR"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49"/>
                                        </p:tgtEl>
                                        <p:attrNameLst>
                                          <p:attrName>style.visibility</p:attrName>
                                        </p:attrNameLst>
                                      </p:cBhvr>
                                      <p:to>
                                        <p:strVal val="visible"/>
                                      </p:to>
                                    </p:set>
                                    <p:anim calcmode="lin" valueType="num">
                                      <p:cBhvr>
                                        <p:cTn id="13" dur="500" fill="hold"/>
                                        <p:tgtEl>
                                          <p:spTgt spid="149"/>
                                        </p:tgtEl>
                                        <p:attrNameLst>
                                          <p:attrName>ppt_w</p:attrName>
                                        </p:attrNameLst>
                                      </p:cBhvr>
                                      <p:tavLst>
                                        <p:tav tm="0">
                                          <p:val>
                                            <p:fltVal val="0"/>
                                          </p:val>
                                        </p:tav>
                                        <p:tav tm="100000">
                                          <p:val>
                                            <p:strVal val="#ppt_w"/>
                                          </p:val>
                                        </p:tav>
                                      </p:tavLst>
                                    </p:anim>
                                    <p:anim calcmode="lin" valueType="num">
                                      <p:cBhvr>
                                        <p:cTn id="14" dur="500" fill="hold"/>
                                        <p:tgtEl>
                                          <p:spTgt spid="149"/>
                                        </p:tgtEl>
                                        <p:attrNameLst>
                                          <p:attrName>ppt_h</p:attrName>
                                        </p:attrNameLst>
                                      </p:cBhvr>
                                      <p:tavLst>
                                        <p:tav tm="0">
                                          <p:val>
                                            <p:fltVal val="0"/>
                                          </p:val>
                                        </p:tav>
                                        <p:tav tm="100000">
                                          <p:val>
                                            <p:strVal val="#ppt_h"/>
                                          </p:val>
                                        </p:tav>
                                      </p:tavLst>
                                    </p:anim>
                                    <p:animEffect transition="in" filter="fade">
                                      <p:cBhvr>
                                        <p:cTn id="15" dur="500"/>
                                        <p:tgtEl>
                                          <p:spTgt spid="14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47"/>
                                        </p:tgtEl>
                                        <p:attrNameLst>
                                          <p:attrName>style.visibility</p:attrName>
                                        </p:attrNameLst>
                                      </p:cBhvr>
                                      <p:to>
                                        <p:strVal val="visible"/>
                                      </p:to>
                                    </p:set>
                                    <p:anim calcmode="lin" valueType="num">
                                      <p:cBhvr>
                                        <p:cTn id="19" dur="500" fill="hold"/>
                                        <p:tgtEl>
                                          <p:spTgt spid="147"/>
                                        </p:tgtEl>
                                        <p:attrNameLst>
                                          <p:attrName>ppt_w</p:attrName>
                                        </p:attrNameLst>
                                      </p:cBhvr>
                                      <p:tavLst>
                                        <p:tav tm="0">
                                          <p:val>
                                            <p:fltVal val="0"/>
                                          </p:val>
                                        </p:tav>
                                        <p:tav tm="100000">
                                          <p:val>
                                            <p:strVal val="#ppt_w"/>
                                          </p:val>
                                        </p:tav>
                                      </p:tavLst>
                                    </p:anim>
                                    <p:anim calcmode="lin" valueType="num">
                                      <p:cBhvr>
                                        <p:cTn id="20" dur="500" fill="hold"/>
                                        <p:tgtEl>
                                          <p:spTgt spid="147"/>
                                        </p:tgtEl>
                                        <p:attrNameLst>
                                          <p:attrName>ppt_h</p:attrName>
                                        </p:attrNameLst>
                                      </p:cBhvr>
                                      <p:tavLst>
                                        <p:tav tm="0">
                                          <p:val>
                                            <p:fltVal val="0"/>
                                          </p:val>
                                        </p:tav>
                                        <p:tav tm="100000">
                                          <p:val>
                                            <p:strVal val="#ppt_h"/>
                                          </p:val>
                                        </p:tav>
                                      </p:tavLst>
                                    </p:anim>
                                    <p:animEffect transition="in" filter="fade">
                                      <p:cBhvr>
                                        <p:cTn id="21" dur="500"/>
                                        <p:tgtEl>
                                          <p:spTgt spid="147"/>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148"/>
                                        </p:tgtEl>
                                        <p:attrNameLst>
                                          <p:attrName>style.visibility</p:attrName>
                                        </p:attrNameLst>
                                      </p:cBhvr>
                                      <p:to>
                                        <p:strVal val="visible"/>
                                      </p:to>
                                    </p:set>
                                    <p:anim calcmode="lin" valueType="num">
                                      <p:cBhvr>
                                        <p:cTn id="25" dur="500" fill="hold"/>
                                        <p:tgtEl>
                                          <p:spTgt spid="148"/>
                                        </p:tgtEl>
                                        <p:attrNameLst>
                                          <p:attrName>ppt_w</p:attrName>
                                        </p:attrNameLst>
                                      </p:cBhvr>
                                      <p:tavLst>
                                        <p:tav tm="0">
                                          <p:val>
                                            <p:fltVal val="0"/>
                                          </p:val>
                                        </p:tav>
                                        <p:tav tm="100000">
                                          <p:val>
                                            <p:strVal val="#ppt_w"/>
                                          </p:val>
                                        </p:tav>
                                      </p:tavLst>
                                    </p:anim>
                                    <p:anim calcmode="lin" valueType="num">
                                      <p:cBhvr>
                                        <p:cTn id="26" dur="500" fill="hold"/>
                                        <p:tgtEl>
                                          <p:spTgt spid="148"/>
                                        </p:tgtEl>
                                        <p:attrNameLst>
                                          <p:attrName>ppt_h</p:attrName>
                                        </p:attrNameLst>
                                      </p:cBhvr>
                                      <p:tavLst>
                                        <p:tav tm="0">
                                          <p:val>
                                            <p:fltVal val="0"/>
                                          </p:val>
                                        </p:tav>
                                        <p:tav tm="100000">
                                          <p:val>
                                            <p:strVal val="#ppt_h"/>
                                          </p:val>
                                        </p:tav>
                                      </p:tavLst>
                                    </p:anim>
                                    <p:animEffect transition="in" filter="fade">
                                      <p:cBhvr>
                                        <p:cTn id="2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224"/>
        <p:cNvGrpSpPr/>
        <p:nvPr/>
      </p:nvGrpSpPr>
      <p:grpSpPr>
        <a:xfrm>
          <a:off x="0" y="0"/>
          <a:ext cx="0" cy="0"/>
          <a:chOff x="0" y="0"/>
          <a:chExt cx="0" cy="0"/>
        </a:xfrm>
      </p:grpSpPr>
      <p:sp>
        <p:nvSpPr>
          <p:cNvPr id="227" name="Shape 227"/>
          <p:cNvSpPr txBox="1">
            <a:spLocks noGrp="1"/>
          </p:cNvSpPr>
          <p:nvPr>
            <p:ph type="body" idx="4294967295"/>
          </p:nvPr>
        </p:nvSpPr>
        <p:spPr>
          <a:xfrm>
            <a:off x="179512" y="0"/>
            <a:ext cx="4896544" cy="1728192"/>
          </a:xfrm>
          <a:prstGeom prst="rect">
            <a:avLst/>
          </a:prstGeom>
        </p:spPr>
        <p:txBody>
          <a:bodyPr lIns="91425" tIns="91425" rIns="91425" bIns="91425" anchor="t" anchorCtr="0">
            <a:noAutofit/>
          </a:bodyPr>
          <a:lstStyle/>
          <a:p>
            <a:pPr lvl="0" rtl="0">
              <a:spcBef>
                <a:spcPts val="0"/>
              </a:spcBef>
              <a:buNone/>
            </a:pPr>
            <a:r>
              <a:rPr lang="en" sz="6000" dirty="0" smtClean="0">
                <a:solidFill>
                  <a:srgbClr val="FFFFFF"/>
                </a:solidFill>
                <a:latin typeface="Bangers"/>
                <a:ea typeface="Bangers"/>
                <a:cs typeface="Bangers"/>
                <a:sym typeface="Bangers"/>
              </a:rPr>
              <a:t>LE SUIVI DE L’ELEVE</a:t>
            </a:r>
            <a:endParaRPr lang="en" sz="6000" dirty="0">
              <a:solidFill>
                <a:srgbClr val="FFFFFF"/>
              </a:solidFill>
              <a:latin typeface="Bangers"/>
              <a:ea typeface="Bangers"/>
              <a:cs typeface="Bangers"/>
              <a:sym typeface="Bangers"/>
            </a:endParaRPr>
          </a:p>
          <a:p>
            <a:pPr>
              <a:buNone/>
            </a:pPr>
            <a:r>
              <a:rPr lang="fr-FR" sz="2200" dirty="0" smtClean="0">
                <a:solidFill>
                  <a:schemeClr val="bg1"/>
                </a:solidFill>
              </a:rPr>
              <a:t/>
            </a:r>
            <a:br>
              <a:rPr lang="fr-FR" sz="2200" dirty="0" smtClean="0">
                <a:solidFill>
                  <a:schemeClr val="bg1"/>
                </a:solidFill>
              </a:rPr>
            </a:br>
            <a:r>
              <a:rPr lang="fr-FR" sz="2200" dirty="0" smtClean="0">
                <a:solidFill>
                  <a:schemeClr val="bg1"/>
                </a:solidFill>
              </a:rPr>
              <a:t>Via le site internet de l’établissement:</a:t>
            </a:r>
          </a:p>
          <a:p>
            <a:pPr>
              <a:buNone/>
            </a:pPr>
            <a:r>
              <a:rPr lang="fr-FR" sz="2200" dirty="0" smtClean="0">
                <a:solidFill>
                  <a:schemeClr val="bg1"/>
                </a:solidFill>
              </a:rPr>
              <a:t>- accès par code au cahier de texte numérique de la classe</a:t>
            </a:r>
          </a:p>
          <a:p>
            <a:pPr>
              <a:buNone/>
            </a:pPr>
            <a:r>
              <a:rPr lang="fr-FR" sz="2200" dirty="0" smtClean="0">
                <a:solidFill>
                  <a:schemeClr val="bg1"/>
                </a:solidFill>
              </a:rPr>
              <a:t>- accès aux notes de l’élève</a:t>
            </a:r>
          </a:p>
          <a:p>
            <a:pPr>
              <a:buNone/>
            </a:pPr>
            <a:endParaRPr lang="fr-FR" sz="2200" dirty="0" smtClean="0">
              <a:solidFill>
                <a:schemeClr val="bg1"/>
              </a:solidFill>
            </a:endParaRPr>
          </a:p>
          <a:p>
            <a:pPr marL="274320" lvl="0" indent="-274320">
              <a:buClr>
                <a:schemeClr val="tx2"/>
              </a:buClr>
              <a:buSzPct val="73000"/>
              <a:buNone/>
              <a:defRPr/>
            </a:pPr>
            <a:r>
              <a:rPr lang="fr-FR" sz="2200" kern="1200" dirty="0" smtClean="0">
                <a:solidFill>
                  <a:schemeClr val="bg1"/>
                </a:solidFill>
              </a:rPr>
              <a:t>Par voie postale:</a:t>
            </a:r>
          </a:p>
          <a:p>
            <a:pPr marL="274320" lvl="0" indent="-274320">
              <a:buClr>
                <a:schemeClr val="tx2"/>
              </a:buClr>
              <a:buSzPct val="73000"/>
              <a:buNone/>
              <a:defRPr/>
            </a:pPr>
            <a:r>
              <a:rPr lang="fr-FR" sz="2200" kern="1200" dirty="0" smtClean="0">
                <a:solidFill>
                  <a:schemeClr val="bg1"/>
                </a:solidFill>
              </a:rPr>
              <a:t>-les relevés de notes </a:t>
            </a:r>
          </a:p>
          <a:p>
            <a:pPr marL="274320" lvl="0" indent="-274320">
              <a:buClr>
                <a:schemeClr val="tx2"/>
              </a:buClr>
              <a:buSzPct val="73000"/>
              <a:buNone/>
              <a:defRPr/>
            </a:pPr>
            <a:r>
              <a:rPr lang="fr-FR" sz="2200" kern="1200" dirty="0" smtClean="0">
                <a:solidFill>
                  <a:schemeClr val="bg1"/>
                </a:solidFill>
              </a:rPr>
              <a:t>-les bulletins scolaires</a:t>
            </a:r>
          </a:p>
          <a:p>
            <a:pPr>
              <a:buNone/>
            </a:pPr>
            <a:endParaRPr lang="fr-FR" sz="2400" dirty="0" smtClean="0">
              <a:solidFill>
                <a:schemeClr val="bg1"/>
              </a:solidFill>
            </a:endParaRPr>
          </a:p>
          <a:p>
            <a:pPr>
              <a:buNone/>
            </a:pPr>
            <a:endParaRPr lang="fr-FR" sz="2400" dirty="0" smtClean="0">
              <a:solidFill>
                <a:schemeClr val="bg1"/>
              </a:solidFill>
            </a:endParaRPr>
          </a:p>
          <a:p>
            <a:pPr>
              <a:buNone/>
            </a:pPr>
            <a:endParaRPr lang="fr-FR" sz="2400" dirty="0" smtClean="0">
              <a:solidFill>
                <a:schemeClr val="bg1"/>
              </a:solidFill>
            </a:endParaRPr>
          </a:p>
        </p:txBody>
      </p:sp>
      <p:sp>
        <p:nvSpPr>
          <p:cNvPr id="6" name="Shape 240"/>
          <p:cNvSpPr/>
          <p:nvPr/>
        </p:nvSpPr>
        <p:spPr>
          <a:xfrm>
            <a:off x="5364088" y="2211710"/>
            <a:ext cx="3480782" cy="270982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227"/>
          <p:cNvSpPr txBox="1">
            <a:spLocks/>
          </p:cNvSpPr>
          <p:nvPr/>
        </p:nvSpPr>
        <p:spPr>
          <a:xfrm>
            <a:off x="5292080" y="339502"/>
            <a:ext cx="3672408" cy="1584176"/>
          </a:xfrm>
          <a:prstGeom prst="rect">
            <a:avLst/>
          </a:prstGeom>
          <a:noFill/>
          <a:ln>
            <a:noFill/>
          </a:ln>
        </p:spPr>
        <p:txBody>
          <a:bodyPr lIns="91425" tIns="91425" rIns="91425" bIns="91425" anchor="t" anchorCtr="0">
            <a:noAutofit/>
          </a:bodyPr>
          <a:lstStyle/>
          <a:p>
            <a:pPr marL="274320" lvl="0" indent="-274320">
              <a:spcBef>
                <a:spcPts val="600"/>
              </a:spcBef>
              <a:buClr>
                <a:schemeClr val="tx2"/>
              </a:buClr>
              <a:buSzPct val="73000"/>
              <a:defRPr/>
            </a:pPr>
            <a:r>
              <a:rPr lang="fr-FR" sz="2000" kern="1200" dirty="0" smtClean="0">
                <a:solidFill>
                  <a:schemeClr val="bg1"/>
                </a:solidFill>
                <a:latin typeface="Designosaur" pitchFamily="2" charset="0"/>
                <a:ea typeface="Segoe UI Symbol" pitchFamily="34" charset="0"/>
              </a:rPr>
              <a:t>Rencontres parents-professeurs ou prise de rendez-vous via le carnet de correspondance</a:t>
            </a:r>
          </a:p>
          <a:p>
            <a:pPr marL="0" marR="0" lvl="0" indent="0" algn="l" defTabSz="914400" rtl="0" eaLnBrk="1" fontAlgn="auto" latinLnBrk="0" hangingPunct="1">
              <a:lnSpc>
                <a:spcPct val="100000"/>
              </a:lnSpc>
              <a:spcBef>
                <a:spcPts val="600"/>
              </a:spcBef>
              <a:spcAft>
                <a:spcPts val="0"/>
              </a:spcAft>
              <a:buClr>
                <a:schemeClr val="dk1"/>
              </a:buClr>
              <a:buSzPct val="100000"/>
              <a:buFont typeface="Sniglet"/>
              <a:buNone/>
              <a:tabLst/>
              <a:defRPr/>
            </a:pPr>
            <a:endParaRPr kumimoji="0" lang="fr-FR" sz="2400" b="0" i="0" u="none" strike="noStrike" kern="0" cap="none" spc="0" normalizeH="0" baseline="0" noProof="0" dirty="0" smtClean="0">
              <a:ln>
                <a:noFill/>
              </a:ln>
              <a:solidFill>
                <a:schemeClr val="bg1"/>
              </a:solidFill>
              <a:effectLst/>
              <a:uLnTx/>
              <a:uFillTx/>
              <a:latin typeface="Sniglet"/>
              <a:ea typeface="Sniglet"/>
              <a:cs typeface="Sniglet"/>
              <a:sym typeface="Sniglet"/>
            </a:endParaRPr>
          </a:p>
          <a:p>
            <a:pPr marL="0" marR="0" lvl="0" indent="0" algn="l" defTabSz="914400" rtl="0" eaLnBrk="1" fontAlgn="auto" latinLnBrk="0" hangingPunct="1">
              <a:lnSpc>
                <a:spcPct val="100000"/>
              </a:lnSpc>
              <a:spcBef>
                <a:spcPts val="600"/>
              </a:spcBef>
              <a:spcAft>
                <a:spcPts val="0"/>
              </a:spcAft>
              <a:buClr>
                <a:schemeClr val="dk1"/>
              </a:buClr>
              <a:buSzPct val="100000"/>
              <a:buFont typeface="Sniglet"/>
              <a:buNone/>
              <a:tabLst/>
              <a:defRPr/>
            </a:pPr>
            <a:endParaRPr kumimoji="0" lang="fr-FR" sz="2400" b="0" i="0" u="none" strike="noStrike" kern="0" cap="none" spc="0" normalizeH="0" baseline="0" noProof="0" dirty="0" smtClean="0">
              <a:ln>
                <a:noFill/>
              </a:ln>
              <a:solidFill>
                <a:schemeClr val="bg1"/>
              </a:solidFill>
              <a:effectLst/>
              <a:uLnTx/>
              <a:uFillTx/>
              <a:latin typeface="Sniglet"/>
              <a:ea typeface="Sniglet"/>
              <a:cs typeface="Sniglet"/>
              <a:sym typeface="Sniglet"/>
            </a:endParaRPr>
          </a:p>
          <a:p>
            <a:pPr marL="0" marR="0" lvl="0" indent="0" algn="l" defTabSz="914400" rtl="0" eaLnBrk="1" fontAlgn="auto" latinLnBrk="0" hangingPunct="1">
              <a:lnSpc>
                <a:spcPct val="100000"/>
              </a:lnSpc>
              <a:spcBef>
                <a:spcPts val="600"/>
              </a:spcBef>
              <a:spcAft>
                <a:spcPts val="0"/>
              </a:spcAft>
              <a:buClr>
                <a:schemeClr val="dk1"/>
              </a:buClr>
              <a:buSzPct val="100000"/>
              <a:buFont typeface="Sniglet"/>
              <a:buNone/>
              <a:tabLst/>
              <a:defRPr/>
            </a:pPr>
            <a:endParaRPr kumimoji="0" lang="fr-FR" sz="2400" b="0" i="0" u="none" strike="noStrike" kern="0" cap="none" spc="0" normalizeH="0" baseline="0" noProof="0" dirty="0" smtClean="0">
              <a:ln>
                <a:noFill/>
              </a:ln>
              <a:solidFill>
                <a:schemeClr val="bg1"/>
              </a:solidFill>
              <a:effectLst/>
              <a:uLnTx/>
              <a:uFillTx/>
              <a:latin typeface="Sniglet"/>
              <a:ea typeface="Sniglet"/>
              <a:cs typeface="Sniglet"/>
              <a:sym typeface="Sniglet"/>
            </a:endParaRPr>
          </a:p>
        </p:txBody>
      </p:sp>
      <p:pic>
        <p:nvPicPr>
          <p:cNvPr id="1026" name="Picture 2"/>
          <p:cNvPicPr>
            <a:picLocks noChangeAspect="1" noChangeArrowheads="1"/>
          </p:cNvPicPr>
          <p:nvPr/>
        </p:nvPicPr>
        <p:blipFill>
          <a:blip r:embed="rId3"/>
          <a:srcRect/>
          <a:stretch>
            <a:fillRect/>
          </a:stretch>
        </p:blipFill>
        <p:spPr bwMode="auto">
          <a:xfrm>
            <a:off x="5508104" y="2355726"/>
            <a:ext cx="3204000" cy="2038909"/>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strVal val="#ppt_w*0.05"/>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anim calcmode="lin" valueType="num">
                                      <p:cBhvr>
                                        <p:cTn id="9" dur="500" fill="hold"/>
                                        <p:tgtEl>
                                          <p:spTgt spid="1026"/>
                                        </p:tgtEl>
                                        <p:attrNameLst>
                                          <p:attrName>ppt_x</p:attrName>
                                        </p:attrNameLst>
                                      </p:cBhvr>
                                      <p:tavLst>
                                        <p:tav tm="0">
                                          <p:val>
                                            <p:strVal val="#ppt_x-.2"/>
                                          </p:val>
                                        </p:tav>
                                        <p:tav tm="100000">
                                          <p:val>
                                            <p:strVal val="#ppt_x"/>
                                          </p:val>
                                        </p:tav>
                                      </p:tavLst>
                                    </p:anim>
                                    <p:anim calcmode="lin" valueType="num">
                                      <p:cBhvr>
                                        <p:cTn id="10" dur="500" fill="hold"/>
                                        <p:tgtEl>
                                          <p:spTgt spid="1026"/>
                                        </p:tgtEl>
                                        <p:attrNameLst>
                                          <p:attrName>ppt_y</p:attrName>
                                        </p:attrNameLst>
                                      </p:cBhvr>
                                      <p:tavLst>
                                        <p:tav tm="0">
                                          <p:val>
                                            <p:strVal val="#ppt_y"/>
                                          </p:val>
                                        </p:tav>
                                        <p:tav tm="100000">
                                          <p:val>
                                            <p:strVal val="#ppt_y"/>
                                          </p:val>
                                        </p:tav>
                                      </p:tavLst>
                                    </p:anim>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0"/>
        <p:cNvGrpSpPr/>
        <p:nvPr/>
      </p:nvGrpSpPr>
      <p:grpSpPr>
        <a:xfrm>
          <a:off x="0" y="0"/>
          <a:ext cx="0" cy="0"/>
          <a:chOff x="0" y="0"/>
          <a:chExt cx="0" cy="0"/>
        </a:xfrm>
      </p:grpSpPr>
      <p:sp>
        <p:nvSpPr>
          <p:cNvPr id="141" name="Shape 141"/>
          <p:cNvSpPr txBox="1">
            <a:spLocks noGrp="1"/>
          </p:cNvSpPr>
          <p:nvPr>
            <p:ph type="title" idx="4294967295"/>
          </p:nvPr>
        </p:nvSpPr>
        <p:spPr>
          <a:xfrm>
            <a:off x="4139952" y="339502"/>
            <a:ext cx="4536504" cy="792088"/>
          </a:xfrm>
          <a:prstGeom prst="rect">
            <a:avLst/>
          </a:prstGeom>
        </p:spPr>
        <p:txBody>
          <a:bodyPr lIns="91425" tIns="91425" rIns="91425" bIns="91425" anchor="t" anchorCtr="0">
            <a:noAutofit/>
          </a:bodyPr>
          <a:lstStyle/>
          <a:p>
            <a:pPr lvl="0" rtl="0">
              <a:spcBef>
                <a:spcPts val="0"/>
              </a:spcBef>
              <a:buNone/>
            </a:pPr>
            <a:r>
              <a:rPr lang="en" sz="3600" b="0" dirty="0" smtClean="0">
                <a:solidFill>
                  <a:schemeClr val="bg1"/>
                </a:solidFill>
              </a:rPr>
              <a:t>CONCERNANT LA Sécurité</a:t>
            </a:r>
            <a:endParaRPr lang="en" sz="3600" dirty="0">
              <a:solidFill>
                <a:schemeClr val="bg1"/>
              </a:solidFill>
            </a:endParaRPr>
          </a:p>
        </p:txBody>
      </p:sp>
      <p:sp>
        <p:nvSpPr>
          <p:cNvPr id="4" name="ZoneTexte 3"/>
          <p:cNvSpPr txBox="1"/>
          <p:nvPr/>
        </p:nvSpPr>
        <p:spPr>
          <a:xfrm>
            <a:off x="3851920" y="1779662"/>
            <a:ext cx="4752528" cy="2573691"/>
          </a:xfrm>
          <a:prstGeom prst="rect">
            <a:avLst/>
          </a:prstGeom>
          <a:ln w="63500"/>
          <a:effectLst>
            <a:outerShdw blurRad="101600" dist="152400" dir="2700000" algn="tl" rotWithShape="0">
              <a:prstClr val="black">
                <a:alpha val="40000"/>
              </a:prstClr>
            </a:outerShdw>
          </a:effectLst>
          <a:scene3d>
            <a:camera prst="perspectiveContrastingLeftFacing">
              <a:rot lat="623785" lon="0" rev="21386789"/>
            </a:camera>
            <a:lightRig rig="threePt" dir="t"/>
          </a:scene3d>
        </p:spPr>
        <p:style>
          <a:lnRef idx="2">
            <a:schemeClr val="dk1"/>
          </a:lnRef>
          <a:fillRef idx="1">
            <a:schemeClr val="lt1"/>
          </a:fillRef>
          <a:effectRef idx="0">
            <a:schemeClr val="dk1"/>
          </a:effectRef>
          <a:fontRef idx="minor">
            <a:schemeClr val="dk1"/>
          </a:fontRef>
        </p:style>
        <p:txBody>
          <a:bodyPr wrap="square" lIns="360000" tIns="360000" rIns="360000" bIns="360000" rtlCol="0">
            <a:spAutoFit/>
          </a:bodyPr>
          <a:lstStyle/>
          <a:p>
            <a:r>
              <a:rPr lang="fr-FR" sz="2400" dirty="0" smtClean="0">
                <a:solidFill>
                  <a:srgbClr val="C00000"/>
                </a:solidFill>
                <a:latin typeface="Sniglet" charset="0"/>
              </a:rPr>
              <a:t>► </a:t>
            </a:r>
            <a:r>
              <a:rPr lang="fr-FR" sz="2400" dirty="0" smtClean="0">
                <a:latin typeface="Sniglet" charset="0"/>
              </a:rPr>
              <a:t>Anticiper</a:t>
            </a:r>
          </a:p>
          <a:p>
            <a:endParaRPr lang="fr-FR" sz="2400" dirty="0" smtClean="0">
              <a:latin typeface="Sniglet" charset="0"/>
            </a:endParaRPr>
          </a:p>
          <a:p>
            <a:r>
              <a:rPr lang="fr-FR" sz="2400" dirty="0" smtClean="0">
                <a:solidFill>
                  <a:srgbClr val="C00000"/>
                </a:solidFill>
                <a:latin typeface="Sniglet" charset="0"/>
              </a:rPr>
              <a:t>►</a:t>
            </a:r>
            <a:r>
              <a:rPr lang="fr-FR" sz="2400" dirty="0" smtClean="0">
                <a:latin typeface="Sniglet" charset="0"/>
              </a:rPr>
              <a:t> Sécuriser</a:t>
            </a:r>
          </a:p>
          <a:p>
            <a:endParaRPr lang="fr-FR" sz="2400" dirty="0" smtClean="0">
              <a:latin typeface="Sniglet" charset="0"/>
            </a:endParaRPr>
          </a:p>
          <a:p>
            <a:r>
              <a:rPr lang="fr-FR" sz="2400" dirty="0" smtClean="0">
                <a:solidFill>
                  <a:srgbClr val="C00000"/>
                </a:solidFill>
                <a:latin typeface="Sniglet" charset="0"/>
              </a:rPr>
              <a:t>► </a:t>
            </a:r>
            <a:r>
              <a:rPr lang="fr-FR" sz="2400" dirty="0" smtClean="0">
                <a:latin typeface="Sniglet" charset="0"/>
              </a:rPr>
              <a:t>Savoir réagir</a:t>
            </a:r>
            <a:endParaRPr lang="fr-FR" sz="2400" dirty="0">
              <a:latin typeface="Sniglet"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rot="161729">
            <a:off x="976260" y="876905"/>
            <a:ext cx="7029878" cy="760138"/>
          </a:xfrm>
          <a:prstGeom prst="rect">
            <a:avLst/>
          </a:prstGeom>
        </p:spPr>
        <p:txBody>
          <a:bodyPr lIns="91425" tIns="91425" rIns="91425" bIns="91425" anchor="b" anchorCtr="0">
            <a:noAutofit/>
          </a:bodyPr>
          <a:lstStyle/>
          <a:p>
            <a:pPr lvl="0" rtl="0">
              <a:spcBef>
                <a:spcPts val="0"/>
              </a:spcBef>
              <a:buNone/>
            </a:pPr>
            <a:r>
              <a:rPr lang="en" dirty="0" smtClean="0"/>
              <a:t>POUR EN SAVOIR PLUS</a:t>
            </a:r>
            <a:endParaRPr lang="en" dirty="0"/>
          </a:p>
        </p:txBody>
      </p:sp>
      <p:sp>
        <p:nvSpPr>
          <p:cNvPr id="255" name="Shape 255"/>
          <p:cNvSpPr txBox="1">
            <a:spLocks noGrp="1"/>
          </p:cNvSpPr>
          <p:nvPr>
            <p:ph type="body" idx="1"/>
          </p:nvPr>
        </p:nvSpPr>
        <p:spPr>
          <a:xfrm>
            <a:off x="1052050" y="1545950"/>
            <a:ext cx="6654000" cy="3303600"/>
          </a:xfrm>
          <a:prstGeom prst="rect">
            <a:avLst/>
          </a:prstGeom>
        </p:spPr>
        <p:txBody>
          <a:bodyPr lIns="91425" tIns="91425" rIns="91425" bIns="91425" anchor="t" anchorCtr="0">
            <a:noAutofit/>
          </a:bodyPr>
          <a:lstStyle/>
          <a:p>
            <a:pPr>
              <a:buNone/>
            </a:pPr>
            <a:r>
              <a:rPr lang="fr-FR" sz="2400" dirty="0" smtClean="0"/>
              <a:t>Toutes les informations sont sur le site de l’établissement </a:t>
            </a:r>
            <a:r>
              <a:rPr lang="en" sz="2400" dirty="0" smtClean="0">
                <a:solidFill>
                  <a:srgbClr val="000000"/>
                </a:solidFill>
              </a:rPr>
              <a:t>:</a:t>
            </a:r>
            <a:endParaRPr lang="en" sz="2400" dirty="0">
              <a:solidFill>
                <a:srgbClr val="000000"/>
              </a:solidFill>
            </a:endParaRPr>
          </a:p>
          <a:p>
            <a:pPr marL="457200" lvl="0" indent="-381000" rtl="0">
              <a:lnSpc>
                <a:spcPct val="115000"/>
              </a:lnSpc>
              <a:spcBef>
                <a:spcPts val="0"/>
              </a:spcBef>
              <a:buClr>
                <a:srgbClr val="000000"/>
              </a:buClr>
              <a:buSzPct val="100000"/>
            </a:pPr>
            <a:r>
              <a:rPr lang="fr-FR" sz="2400" u="sng" dirty="0" smtClean="0">
                <a:solidFill>
                  <a:srgbClr val="000000"/>
                </a:solidFill>
                <a:hlinkClick r:id="rId3"/>
              </a:rPr>
              <a:t>L</a:t>
            </a:r>
            <a:r>
              <a:rPr lang="en" sz="2400" u="sng" dirty="0" smtClean="0">
                <a:solidFill>
                  <a:srgbClr val="000000"/>
                </a:solidFill>
                <a:hlinkClick r:id="rId3"/>
              </a:rPr>
              <a:t>asalle-pibrac.fr</a:t>
            </a:r>
            <a:endParaRPr lang="en" sz="2400" u="sng" dirty="0">
              <a:solidFill>
                <a:srgbClr val="000000"/>
              </a:solidFill>
              <a:hlinkClick r:id="rId3"/>
            </a:endParaRPr>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245"/>
        <p:cNvGrpSpPr/>
        <p:nvPr/>
      </p:nvGrpSpPr>
      <p:grpSpPr>
        <a:xfrm>
          <a:off x="0" y="0"/>
          <a:ext cx="0" cy="0"/>
          <a:chOff x="0" y="0"/>
          <a:chExt cx="0" cy="0"/>
        </a:xfrm>
      </p:grpSpPr>
      <p:sp>
        <p:nvSpPr>
          <p:cNvPr id="246" name="Shape 246"/>
          <p:cNvSpPr txBox="1">
            <a:spLocks noGrp="1"/>
          </p:cNvSpPr>
          <p:nvPr>
            <p:ph type="ctrTitle" idx="4294967295"/>
          </p:nvPr>
        </p:nvSpPr>
        <p:spPr>
          <a:xfrm>
            <a:off x="1259632" y="2427734"/>
            <a:ext cx="4279568" cy="1203216"/>
          </a:xfrm>
          <a:prstGeom prst="rect">
            <a:avLst/>
          </a:prstGeom>
        </p:spPr>
        <p:txBody>
          <a:bodyPr lIns="91425" tIns="91425" rIns="91425" bIns="91425" anchor="b" anchorCtr="0">
            <a:noAutofit/>
          </a:bodyPr>
          <a:lstStyle/>
          <a:p>
            <a:pPr lvl="0" rtl="0">
              <a:spcBef>
                <a:spcPts val="0"/>
              </a:spcBef>
              <a:buNone/>
            </a:pPr>
            <a:r>
              <a:rPr lang="en" sz="12000" dirty="0" smtClean="0">
                <a:solidFill>
                  <a:srgbClr val="FFFFFF"/>
                </a:solidFill>
              </a:rPr>
              <a:t>MERCI!</a:t>
            </a:r>
            <a:endParaRPr lang="en" sz="12000" dirty="0">
              <a:solidFill>
                <a:srgbClr val="FFFFFF"/>
              </a:solidFill>
            </a:endParaRPr>
          </a:p>
        </p:txBody>
      </p:sp>
      <p:sp>
        <p:nvSpPr>
          <p:cNvPr id="247" name="Shape 247"/>
          <p:cNvSpPr txBox="1">
            <a:spLocks noGrp="1"/>
          </p:cNvSpPr>
          <p:nvPr>
            <p:ph type="subTitle" idx="4294967295"/>
          </p:nvPr>
        </p:nvSpPr>
        <p:spPr>
          <a:xfrm>
            <a:off x="762000" y="3296868"/>
            <a:ext cx="6593700" cy="1461000"/>
          </a:xfrm>
          <a:prstGeom prst="rect">
            <a:avLst/>
          </a:prstGeom>
        </p:spPr>
        <p:txBody>
          <a:bodyPr lIns="91425" tIns="91425" rIns="91425" bIns="91425" anchor="t" anchorCtr="0">
            <a:noAutofit/>
          </a:bodyPr>
          <a:lstStyle/>
          <a:p>
            <a:pPr lvl="0" rtl="0">
              <a:spcBef>
                <a:spcPts val="0"/>
              </a:spcBef>
              <a:buNone/>
            </a:pPr>
            <a:r>
              <a:rPr lang="en" sz="1800" b="1" dirty="0" smtClean="0">
                <a:solidFill>
                  <a:srgbClr val="FFFFFF"/>
                </a:solidFill>
              </a:rPr>
              <a:t>Et Bonne rentrée à tous !</a:t>
            </a:r>
            <a:endParaRPr lang="en" sz="1800" dirty="0">
              <a:solidFill>
                <a:srgbClr val="FFFFFF"/>
              </a:solidFill>
            </a:endParaRPr>
          </a:p>
        </p:txBody>
      </p:sp>
      <p:sp>
        <p:nvSpPr>
          <p:cNvPr id="248" name="Shape 248"/>
          <p:cNvSpPr/>
          <p:nvPr/>
        </p:nvSpPr>
        <p:spPr>
          <a:xfrm>
            <a:off x="5608400" y="449600"/>
            <a:ext cx="2818200" cy="2653800"/>
          </a:xfrm>
          <a:prstGeom prst="wedgeEllipseCallout">
            <a:avLst>
              <a:gd name="adj1" fmla="val -57425"/>
              <a:gd name="adj2" fmla="val 37651"/>
            </a:avLst>
          </a:prstGeom>
          <a:solidFill>
            <a:srgbClr val="FFFFFF"/>
          </a:solidFill>
          <a:ln w="76200" cap="flat" cmpd="sng">
            <a:solidFill>
              <a:srgbClr val="0000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9" name="Shape 249"/>
          <p:cNvSpPr/>
          <p:nvPr/>
        </p:nvSpPr>
        <p:spPr>
          <a:xfrm>
            <a:off x="6452211" y="1206813"/>
            <a:ext cx="1134976" cy="1134976"/>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A300"/>
          </a:solidFill>
          <a:ln>
            <a:noFill/>
          </a:ln>
        </p:spPr>
        <p:txBody>
          <a:bodyPr lIns="91425" tIns="91425" rIns="91425" bIns="91425" anchor="ctr" anchorCtr="0">
            <a:noAutofit/>
          </a:bodyPr>
          <a:lstStyle/>
          <a:p>
            <a:pPr lvl="0">
              <a:spcBef>
                <a:spcPts val="0"/>
              </a:spcBef>
              <a:buNone/>
            </a:pPr>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wipe(down)">
                                      <p:cBhvr>
                                        <p:cTn id="7" dur="580">
                                          <p:stCondLst>
                                            <p:cond delay="0"/>
                                          </p:stCondLst>
                                        </p:cTn>
                                        <p:tgtEl>
                                          <p:spTgt spid="249"/>
                                        </p:tgtEl>
                                      </p:cBhvr>
                                    </p:animEffect>
                                    <p:anim calcmode="lin" valueType="num">
                                      <p:cBhvr>
                                        <p:cTn id="8" dur="1822" tmFilter="0,0; 0.14,0.36; 0.43,0.73; 0.71,0.91; 1.0,1.0">
                                          <p:stCondLst>
                                            <p:cond delay="0"/>
                                          </p:stCondLst>
                                        </p:cTn>
                                        <p:tgtEl>
                                          <p:spTgt spid="2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9"/>
                                        </p:tgtEl>
                                        <p:attrNameLst>
                                          <p:attrName>ppt_y</p:attrName>
                                        </p:attrNameLst>
                                      </p:cBhvr>
                                      <p:tavLst>
                                        <p:tav tm="0" fmla="#ppt_y-sin(pi*$)/81">
                                          <p:val>
                                            <p:fltVal val="0"/>
                                          </p:val>
                                        </p:tav>
                                        <p:tav tm="100000">
                                          <p:val>
                                            <p:fltVal val="1"/>
                                          </p:val>
                                        </p:tav>
                                      </p:tavLst>
                                    </p:anim>
                                    <p:animScale>
                                      <p:cBhvr>
                                        <p:cTn id="13" dur="26">
                                          <p:stCondLst>
                                            <p:cond delay="650"/>
                                          </p:stCondLst>
                                        </p:cTn>
                                        <p:tgtEl>
                                          <p:spTgt spid="249"/>
                                        </p:tgtEl>
                                      </p:cBhvr>
                                      <p:to x="100000" y="60000"/>
                                    </p:animScale>
                                    <p:animScale>
                                      <p:cBhvr>
                                        <p:cTn id="14" dur="166" decel="50000">
                                          <p:stCondLst>
                                            <p:cond delay="676"/>
                                          </p:stCondLst>
                                        </p:cTn>
                                        <p:tgtEl>
                                          <p:spTgt spid="249"/>
                                        </p:tgtEl>
                                      </p:cBhvr>
                                      <p:to x="100000" y="100000"/>
                                    </p:animScale>
                                    <p:animScale>
                                      <p:cBhvr>
                                        <p:cTn id="15" dur="26">
                                          <p:stCondLst>
                                            <p:cond delay="1312"/>
                                          </p:stCondLst>
                                        </p:cTn>
                                        <p:tgtEl>
                                          <p:spTgt spid="249"/>
                                        </p:tgtEl>
                                      </p:cBhvr>
                                      <p:to x="100000" y="80000"/>
                                    </p:animScale>
                                    <p:animScale>
                                      <p:cBhvr>
                                        <p:cTn id="16" dur="166" decel="50000">
                                          <p:stCondLst>
                                            <p:cond delay="1338"/>
                                          </p:stCondLst>
                                        </p:cTn>
                                        <p:tgtEl>
                                          <p:spTgt spid="249"/>
                                        </p:tgtEl>
                                      </p:cBhvr>
                                      <p:to x="100000" y="100000"/>
                                    </p:animScale>
                                    <p:animScale>
                                      <p:cBhvr>
                                        <p:cTn id="17" dur="26">
                                          <p:stCondLst>
                                            <p:cond delay="1642"/>
                                          </p:stCondLst>
                                        </p:cTn>
                                        <p:tgtEl>
                                          <p:spTgt spid="249"/>
                                        </p:tgtEl>
                                      </p:cBhvr>
                                      <p:to x="100000" y="90000"/>
                                    </p:animScale>
                                    <p:animScale>
                                      <p:cBhvr>
                                        <p:cTn id="18" dur="166" decel="50000">
                                          <p:stCondLst>
                                            <p:cond delay="1668"/>
                                          </p:stCondLst>
                                        </p:cTn>
                                        <p:tgtEl>
                                          <p:spTgt spid="249"/>
                                        </p:tgtEl>
                                      </p:cBhvr>
                                      <p:to x="100000" y="100000"/>
                                    </p:animScale>
                                    <p:animScale>
                                      <p:cBhvr>
                                        <p:cTn id="19" dur="26">
                                          <p:stCondLst>
                                            <p:cond delay="1808"/>
                                          </p:stCondLst>
                                        </p:cTn>
                                        <p:tgtEl>
                                          <p:spTgt spid="249"/>
                                        </p:tgtEl>
                                      </p:cBhvr>
                                      <p:to x="100000" y="95000"/>
                                    </p:animScale>
                                    <p:animScale>
                                      <p:cBhvr>
                                        <p:cTn id="20" dur="166" decel="50000">
                                          <p:stCondLst>
                                            <p:cond delay="1834"/>
                                          </p:stCondLst>
                                        </p:cTn>
                                        <p:tgtEl>
                                          <p:spTgt spid="2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rot="161729">
            <a:off x="976260" y="876905"/>
            <a:ext cx="7029878" cy="760138"/>
          </a:xfrm>
          <a:prstGeom prst="rect">
            <a:avLst/>
          </a:prstGeom>
        </p:spPr>
        <p:txBody>
          <a:bodyPr lIns="91425" tIns="91425" rIns="91425" bIns="91425" anchor="b" anchorCtr="0">
            <a:noAutofit/>
          </a:bodyPr>
          <a:lstStyle/>
          <a:p>
            <a:pPr lvl="0">
              <a:spcBef>
                <a:spcPts val="0"/>
              </a:spcBef>
              <a:buNone/>
            </a:pPr>
            <a:r>
              <a:rPr lang="en" dirty="0" smtClean="0"/>
              <a:t>L’Etablissement</a:t>
            </a:r>
            <a:endParaRPr lang="en" dirty="0"/>
          </a:p>
        </p:txBody>
      </p:sp>
      <p:sp>
        <p:nvSpPr>
          <p:cNvPr id="94" name="Shape 94"/>
          <p:cNvSpPr txBox="1">
            <a:spLocks noGrp="1"/>
          </p:cNvSpPr>
          <p:nvPr>
            <p:ph type="body" idx="1"/>
          </p:nvPr>
        </p:nvSpPr>
        <p:spPr>
          <a:xfrm>
            <a:off x="1052050" y="1545950"/>
            <a:ext cx="6968100" cy="3303600"/>
          </a:xfrm>
          <a:prstGeom prst="rect">
            <a:avLst/>
          </a:prstGeom>
        </p:spPr>
        <p:txBody>
          <a:bodyPr lIns="91425" tIns="91425" rIns="91425" bIns="91425" anchor="t" anchorCtr="0">
            <a:noAutofit/>
          </a:bodyPr>
          <a:lstStyle/>
          <a:p>
            <a:pPr>
              <a:buNone/>
            </a:pPr>
            <a:r>
              <a:rPr lang="fr-FR" sz="2400" b="1" dirty="0" smtClean="0"/>
              <a:t>Etablissement privé catholique sous contrat d’association avec l’état, et sous tutelle des </a:t>
            </a:r>
            <a:r>
              <a:rPr lang="fr-FR" sz="2400" b="1" dirty="0" smtClean="0"/>
              <a:t>Frères </a:t>
            </a:r>
            <a:r>
              <a:rPr lang="fr-FR" sz="2400" b="1" dirty="0" smtClean="0"/>
              <a:t>des </a:t>
            </a:r>
            <a:r>
              <a:rPr lang="fr-FR" sz="2400" b="1" dirty="0" smtClean="0"/>
              <a:t>Ecoles </a:t>
            </a:r>
            <a:r>
              <a:rPr lang="fr-FR" sz="2400" b="1" dirty="0" smtClean="0"/>
              <a:t>C</a:t>
            </a:r>
            <a:r>
              <a:rPr lang="fr-FR" sz="2400" b="1" dirty="0" smtClean="0"/>
              <a:t>hrétiennes</a:t>
            </a:r>
            <a:r>
              <a:rPr lang="fr-FR" sz="2400" b="1" dirty="0" smtClean="0"/>
              <a:t>.</a:t>
            </a:r>
          </a:p>
          <a:p>
            <a:pPr>
              <a:buNone/>
            </a:pPr>
            <a:endParaRPr lang="fr-FR" sz="2400" b="1" dirty="0" smtClean="0"/>
          </a:p>
          <a:p>
            <a:pPr>
              <a:buNone/>
            </a:pPr>
            <a:r>
              <a:rPr lang="fr-FR" sz="2400" dirty="0" smtClean="0"/>
              <a:t>L’établissement va de la maternelle  à la 3</a:t>
            </a:r>
            <a:r>
              <a:rPr lang="fr-FR" sz="2400" baseline="30000" dirty="0" smtClean="0"/>
              <a:t>ème</a:t>
            </a:r>
            <a:r>
              <a:rPr lang="fr-FR" sz="2400" dirty="0" smtClean="0"/>
              <a:t>. </a:t>
            </a:r>
          </a:p>
          <a:p>
            <a:pPr>
              <a:buNone/>
            </a:pPr>
            <a:endParaRPr lang="fr-FR" sz="2400" b="1" dirty="0" smtClean="0"/>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rot="161682">
            <a:off x="976828" y="688973"/>
            <a:ext cx="5685243" cy="356120"/>
          </a:xfrm>
          <a:prstGeom prst="rect">
            <a:avLst/>
          </a:prstGeom>
        </p:spPr>
        <p:txBody>
          <a:bodyPr lIns="91425" tIns="91425" rIns="91425" bIns="91425" anchor="t" anchorCtr="0">
            <a:noAutofit/>
          </a:bodyPr>
          <a:lstStyle/>
          <a:p>
            <a:pPr lvl="0"/>
            <a:r>
              <a:rPr lang="fr-FR" sz="4800" dirty="0" smtClean="0"/>
              <a:t>QUI ES-TU JEAN-BAPTISTE ?</a:t>
            </a:r>
            <a:endParaRPr lang="en" sz="4800" dirty="0"/>
          </a:p>
        </p:txBody>
      </p:sp>
      <p:sp>
        <p:nvSpPr>
          <p:cNvPr id="135" name="Shape 135"/>
          <p:cNvSpPr txBox="1">
            <a:spLocks noGrp="1"/>
          </p:cNvSpPr>
          <p:nvPr>
            <p:ph type="body" idx="1"/>
          </p:nvPr>
        </p:nvSpPr>
        <p:spPr>
          <a:xfrm>
            <a:off x="899592" y="1635646"/>
            <a:ext cx="4248472" cy="1152128"/>
          </a:xfrm>
          <a:prstGeom prst="rect">
            <a:avLst/>
          </a:prstGeom>
        </p:spPr>
        <p:txBody>
          <a:bodyPr lIns="91425" tIns="91425" rIns="91425" bIns="91425" anchor="t" anchorCtr="0">
            <a:noAutofit/>
          </a:bodyPr>
          <a:lstStyle/>
          <a:p>
            <a:pPr>
              <a:buNone/>
            </a:pPr>
            <a:r>
              <a:rPr lang="fr-FR" sz="1400" b="1" dirty="0" smtClean="0"/>
              <a:t>Jean-Baptiste de La Salle</a:t>
            </a:r>
            <a:r>
              <a:rPr lang="fr-FR" sz="1400" dirty="0" smtClean="0"/>
              <a:t> (30 avril 1651 - 7 avril 1719) est un ecclésiastique français et un innovateur dans le domaine de la pédagogie, qui a consacré sa vie à éduquer les enfants pauvres. </a:t>
            </a:r>
          </a:p>
        </p:txBody>
      </p:sp>
      <p:pic>
        <p:nvPicPr>
          <p:cNvPr id="5" name="Picture 14" descr="C:\Users\GILLES\Downloads\saintjeanbaptistedelasalle.gif"/>
          <p:cNvPicPr>
            <a:picLocks noChangeAspect="1" noChangeArrowheads="1"/>
          </p:cNvPicPr>
          <p:nvPr/>
        </p:nvPicPr>
        <p:blipFill>
          <a:blip r:embed="rId3" cstate="print"/>
          <a:srcRect/>
          <a:stretch>
            <a:fillRect/>
          </a:stretch>
        </p:blipFill>
        <p:spPr bwMode="auto">
          <a:xfrm rot="228080">
            <a:off x="6540196" y="1770344"/>
            <a:ext cx="1989472" cy="2961705"/>
          </a:xfrm>
          <a:prstGeom prst="rect">
            <a:avLst/>
          </a:prstGeom>
          <a:ln w="63500" cap="sq">
            <a:solidFill>
              <a:srgbClr val="000000"/>
            </a:solidFill>
            <a:prstDash val="solid"/>
            <a:miter lim="800000"/>
          </a:ln>
          <a:effectLst>
            <a:outerShdw blurRad="50800" dist="38100" dir="2700000" algn="tl" rotWithShape="0">
              <a:srgbClr val="000000">
                <a:alpha val="43000"/>
              </a:srgbClr>
            </a:outerShdw>
          </a:effectLst>
        </p:spPr>
      </p:pic>
      <p:sp>
        <p:nvSpPr>
          <p:cNvPr id="6" name="Shape 135"/>
          <p:cNvSpPr txBox="1">
            <a:spLocks/>
          </p:cNvSpPr>
          <p:nvPr/>
        </p:nvSpPr>
        <p:spPr>
          <a:xfrm>
            <a:off x="1619672" y="2787774"/>
            <a:ext cx="4248472" cy="648072"/>
          </a:xfrm>
          <a:prstGeom prst="rect">
            <a:avLst/>
          </a:prstGeom>
          <a:noFill/>
          <a:ln>
            <a:noFill/>
          </a:ln>
        </p:spPr>
        <p:txBody>
          <a:bodyPr lIns="91425" tIns="91425" rIns="91425" bIns="91425" anchor="t" anchorCtr="0">
            <a:noAutofit/>
          </a:bodyPr>
          <a:lstStyle/>
          <a:p>
            <a:r>
              <a:rPr lang="fr-FR" sz="1600" dirty="0" smtClean="0">
                <a:latin typeface="Sniglet" charset="0"/>
              </a:rPr>
              <a:t>Il est le fondateur de l'institut des Frères des Écoles chrétiennes. Il est canonisé en 1900.</a:t>
            </a:r>
          </a:p>
        </p:txBody>
      </p:sp>
      <p:sp>
        <p:nvSpPr>
          <p:cNvPr id="7" name="Shape 135"/>
          <p:cNvSpPr txBox="1">
            <a:spLocks/>
          </p:cNvSpPr>
          <p:nvPr/>
        </p:nvSpPr>
        <p:spPr>
          <a:xfrm>
            <a:off x="971600" y="3507854"/>
            <a:ext cx="4248472" cy="864096"/>
          </a:xfrm>
          <a:prstGeom prst="rect">
            <a:avLst/>
          </a:prstGeom>
          <a:noFill/>
          <a:ln>
            <a:noFill/>
          </a:ln>
        </p:spPr>
        <p:txBody>
          <a:bodyPr lIns="91425" tIns="91425" rIns="91425" bIns="91425" anchor="t" anchorCtr="0">
            <a:noAutofit/>
          </a:bodyPr>
          <a:lstStyle/>
          <a:p>
            <a:r>
              <a:rPr lang="fr-FR" dirty="0" smtClean="0">
                <a:latin typeface="Sniglet" charset="0"/>
              </a:rPr>
              <a:t>Actuellement vivent à la communauté de Pibrac, les Frères Edouard, Jean-Pierre, Bernard et Camille.</a:t>
            </a:r>
            <a:endParaRPr lang="fr-FR" dirty="0">
              <a:latin typeface="Sniglet"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159"/>
        <p:cNvGrpSpPr/>
        <p:nvPr/>
      </p:nvGrpSpPr>
      <p:grpSpPr>
        <a:xfrm>
          <a:off x="0" y="0"/>
          <a:ext cx="0" cy="0"/>
          <a:chOff x="0" y="0"/>
          <a:chExt cx="0" cy="0"/>
        </a:xfrm>
      </p:grpSpPr>
      <p:sp>
        <p:nvSpPr>
          <p:cNvPr id="160" name="Shape 160"/>
          <p:cNvSpPr/>
          <p:nvPr/>
        </p:nvSpPr>
        <p:spPr>
          <a:xfrm>
            <a:off x="1236225" y="1119786"/>
            <a:ext cx="6978014" cy="3324172"/>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35C4CA"/>
          </a:solidFill>
          <a:ln>
            <a:noFill/>
          </a:ln>
        </p:spPr>
        <p:txBody>
          <a:bodyPr lIns="91425" tIns="91425" rIns="91425" bIns="91425" anchor="ctr" anchorCtr="0">
            <a:noAutofit/>
          </a:bodyPr>
          <a:lstStyle/>
          <a:p>
            <a:pPr lvl="0">
              <a:spcBef>
                <a:spcPts val="0"/>
              </a:spcBef>
              <a:buNone/>
            </a:pPr>
            <a:endParaRPr/>
          </a:p>
        </p:txBody>
      </p:sp>
      <p:sp>
        <p:nvSpPr>
          <p:cNvPr id="161" name="Shape 161"/>
          <p:cNvSpPr txBox="1">
            <a:spLocks noGrp="1"/>
          </p:cNvSpPr>
          <p:nvPr>
            <p:ph type="title"/>
          </p:nvPr>
        </p:nvSpPr>
        <p:spPr>
          <a:xfrm rot="161729">
            <a:off x="697553" y="576390"/>
            <a:ext cx="7029878" cy="760138"/>
          </a:xfrm>
          <a:prstGeom prst="rect">
            <a:avLst/>
          </a:prstGeom>
        </p:spPr>
        <p:txBody>
          <a:bodyPr lIns="91425" tIns="91425" rIns="91425" bIns="91425" anchor="b" anchorCtr="0">
            <a:noAutofit/>
          </a:bodyPr>
          <a:lstStyle/>
          <a:p>
            <a:pPr lvl="0"/>
            <a:r>
              <a:rPr lang="fr-FR" sz="2800" dirty="0" smtClean="0"/>
              <a:t>Le </a:t>
            </a:r>
            <a:r>
              <a:rPr lang="fr-FR" sz="2800" dirty="0" err="1" smtClean="0"/>
              <a:t>rEseau</a:t>
            </a:r>
            <a:r>
              <a:rPr lang="fr-FR" sz="2800" dirty="0" smtClean="0"/>
              <a:t> </a:t>
            </a:r>
            <a:r>
              <a:rPr lang="fr-FR" sz="2800" dirty="0" err="1" smtClean="0"/>
              <a:t>lasallien</a:t>
            </a:r>
            <a:endParaRPr lang="en" dirty="0"/>
          </a:p>
        </p:txBody>
      </p:sp>
      <p:sp>
        <p:nvSpPr>
          <p:cNvPr id="165" name="Shape 165"/>
          <p:cNvSpPr/>
          <p:nvPr/>
        </p:nvSpPr>
        <p:spPr>
          <a:xfrm>
            <a:off x="4287884" y="1851670"/>
            <a:ext cx="140100" cy="140100"/>
          </a:xfrm>
          <a:prstGeom prst="star4">
            <a:avLst>
              <a:gd name="adj" fmla="val 22415"/>
            </a:avLst>
          </a:prstGeom>
          <a:solidFill>
            <a:srgbClr val="000000"/>
          </a:solidFill>
          <a:ln>
            <a:noFill/>
          </a:ln>
        </p:spPr>
        <p:txBody>
          <a:bodyPr lIns="91425" tIns="91425" rIns="91425" bIns="91425" anchor="ctr" anchorCtr="0">
            <a:noAutofit/>
          </a:bodyPr>
          <a:lstStyle/>
          <a:p>
            <a:pPr lvl="0">
              <a:spcBef>
                <a:spcPts val="0"/>
              </a:spcBef>
              <a:buNone/>
            </a:pPr>
            <a:endParaRPr/>
          </a:p>
        </p:txBody>
      </p:sp>
      <p:pic>
        <p:nvPicPr>
          <p:cNvPr id="2052" name="Picture 4" descr="F:\power\bulle-de-bande-dessinee-53c6c1c4.png"/>
          <p:cNvPicPr>
            <a:picLocks noChangeAspect="1" noChangeArrowheads="1"/>
          </p:cNvPicPr>
          <p:nvPr/>
        </p:nvPicPr>
        <p:blipFill>
          <a:blip r:embed="rId3"/>
          <a:srcRect/>
          <a:stretch>
            <a:fillRect/>
          </a:stretch>
        </p:blipFill>
        <p:spPr bwMode="auto">
          <a:xfrm>
            <a:off x="4091948" y="123478"/>
            <a:ext cx="2280252" cy="1846563"/>
          </a:xfrm>
          <a:prstGeom prst="rect">
            <a:avLst/>
          </a:prstGeom>
          <a:noFill/>
        </p:spPr>
      </p:pic>
      <p:sp>
        <p:nvSpPr>
          <p:cNvPr id="14" name="Shape 127"/>
          <p:cNvSpPr txBox="1">
            <a:spLocks/>
          </p:cNvSpPr>
          <p:nvPr/>
        </p:nvSpPr>
        <p:spPr>
          <a:xfrm>
            <a:off x="4235964" y="509163"/>
            <a:ext cx="2020598" cy="825096"/>
          </a:xfrm>
          <a:prstGeom prst="rect">
            <a:avLst/>
          </a:prstGeom>
        </p:spPr>
        <p:txBody>
          <a:bodyPr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smtClean="0">
                <a:latin typeface="Sniglet" charset="0"/>
              </a:rPr>
              <a:t>Délégation </a:t>
            </a:r>
            <a:br>
              <a:rPr lang="fr-FR" sz="2000" b="1" dirty="0" smtClean="0">
                <a:latin typeface="Sniglet" charset="0"/>
              </a:rPr>
            </a:br>
            <a:r>
              <a:rPr lang="fr-FR" sz="2000" b="1" dirty="0" err="1" smtClean="0">
                <a:latin typeface="Sniglet" charset="0"/>
              </a:rPr>
              <a:t>Sud-Ouest</a:t>
            </a:r>
            <a:endParaRPr kumimoji="0" lang="fr-FR" sz="2000" b="1" i="0" u="none" strike="noStrike" kern="0" cap="none" spc="0" normalizeH="0" baseline="0" noProof="0" dirty="0" smtClean="0">
              <a:ln>
                <a:noFill/>
              </a:ln>
              <a:solidFill>
                <a:srgbClr val="000000"/>
              </a:solidFill>
              <a:effectLst/>
              <a:uLnTx/>
              <a:uFillTx/>
              <a:latin typeface="Sniglet" charset="0"/>
              <a:sym typeface="Arial"/>
            </a:endParaRPr>
          </a:p>
        </p:txBody>
      </p:sp>
      <p:pic>
        <p:nvPicPr>
          <p:cNvPr id="15" name="Picture 4" descr="F:\power\bulle-de-bande-dessinee-53c6c1c4.png"/>
          <p:cNvPicPr>
            <a:picLocks noChangeAspect="1" noChangeArrowheads="1"/>
          </p:cNvPicPr>
          <p:nvPr/>
        </p:nvPicPr>
        <p:blipFill>
          <a:blip r:embed="rId3"/>
          <a:srcRect/>
          <a:stretch>
            <a:fillRect/>
          </a:stretch>
        </p:blipFill>
        <p:spPr bwMode="auto">
          <a:xfrm rot="10800000">
            <a:off x="2555776" y="1933414"/>
            <a:ext cx="1944216" cy="1574439"/>
          </a:xfrm>
          <a:prstGeom prst="rect">
            <a:avLst/>
          </a:prstGeom>
          <a:noFill/>
        </p:spPr>
      </p:pic>
      <p:sp>
        <p:nvSpPr>
          <p:cNvPr id="16" name="Shape 127"/>
          <p:cNvSpPr txBox="1">
            <a:spLocks/>
          </p:cNvSpPr>
          <p:nvPr/>
        </p:nvSpPr>
        <p:spPr>
          <a:xfrm>
            <a:off x="2479394" y="2581486"/>
            <a:ext cx="2020598" cy="825096"/>
          </a:xfrm>
          <a:prstGeom prst="rect">
            <a:avLst/>
          </a:prstGeom>
        </p:spPr>
        <p:txBody>
          <a:bodyPr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smtClean="0">
                <a:latin typeface="Sniglet" charset="0"/>
              </a:rPr>
              <a:t>Le National</a:t>
            </a:r>
            <a:endParaRPr kumimoji="0" lang="fr-FR" sz="2000" b="1" i="0" u="none" strike="noStrike" kern="0" cap="none" spc="0" normalizeH="0" baseline="0" noProof="0" dirty="0" smtClean="0">
              <a:ln>
                <a:noFill/>
              </a:ln>
              <a:solidFill>
                <a:srgbClr val="000000"/>
              </a:solidFill>
              <a:effectLst/>
              <a:uLnTx/>
              <a:uFillTx/>
              <a:latin typeface="Sniglet" charset="0"/>
              <a:sym typeface="Arial"/>
            </a:endParaRPr>
          </a:p>
        </p:txBody>
      </p:sp>
      <p:sp>
        <p:nvSpPr>
          <p:cNvPr id="17" name="Shape 165"/>
          <p:cNvSpPr/>
          <p:nvPr/>
        </p:nvSpPr>
        <p:spPr>
          <a:xfrm>
            <a:off x="7092280" y="3651870"/>
            <a:ext cx="140100" cy="140100"/>
          </a:xfrm>
          <a:prstGeom prst="star4">
            <a:avLst>
              <a:gd name="adj" fmla="val 22415"/>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18" name="Shape 165"/>
          <p:cNvSpPr/>
          <p:nvPr/>
        </p:nvSpPr>
        <p:spPr>
          <a:xfrm>
            <a:off x="2339752" y="2067694"/>
            <a:ext cx="140100" cy="140100"/>
          </a:xfrm>
          <a:prstGeom prst="star4">
            <a:avLst>
              <a:gd name="adj" fmla="val 22415"/>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19" name="Shape 165"/>
          <p:cNvSpPr/>
          <p:nvPr/>
        </p:nvSpPr>
        <p:spPr>
          <a:xfrm>
            <a:off x="4283968" y="2211710"/>
            <a:ext cx="140100" cy="140100"/>
          </a:xfrm>
          <a:prstGeom prst="star4">
            <a:avLst>
              <a:gd name="adj" fmla="val 22415"/>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0" name="Shape 165"/>
          <p:cNvSpPr/>
          <p:nvPr/>
        </p:nvSpPr>
        <p:spPr>
          <a:xfrm>
            <a:off x="2915816" y="3435846"/>
            <a:ext cx="140100" cy="140100"/>
          </a:xfrm>
          <a:prstGeom prst="star4">
            <a:avLst>
              <a:gd name="adj" fmla="val 22415"/>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1" name="Shape 165"/>
          <p:cNvSpPr/>
          <p:nvPr/>
        </p:nvSpPr>
        <p:spPr>
          <a:xfrm>
            <a:off x="1979712" y="1707654"/>
            <a:ext cx="140100" cy="140100"/>
          </a:xfrm>
          <a:prstGeom prst="star4">
            <a:avLst>
              <a:gd name="adj" fmla="val 22415"/>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2" name="Shape 165"/>
          <p:cNvSpPr/>
          <p:nvPr/>
        </p:nvSpPr>
        <p:spPr>
          <a:xfrm>
            <a:off x="4644008" y="1851670"/>
            <a:ext cx="140100" cy="140100"/>
          </a:xfrm>
          <a:prstGeom prst="star4">
            <a:avLst>
              <a:gd name="adj" fmla="val 22415"/>
            </a:avLst>
          </a:prstGeom>
          <a:solidFill>
            <a:srgbClr val="FF0000"/>
          </a:solidFill>
          <a:ln>
            <a:noFill/>
          </a:ln>
        </p:spPr>
        <p:txBody>
          <a:bodyPr lIns="91425" tIns="91425" rIns="91425" bIns="91425" anchor="ctr" anchorCtr="0">
            <a:noAutofit/>
          </a:bodyPr>
          <a:lstStyle/>
          <a:p>
            <a:pPr lvl="0">
              <a:spcBef>
                <a:spcPts val="0"/>
              </a:spcBef>
              <a:buNone/>
            </a:pPr>
            <a:endParaRPr/>
          </a:p>
        </p:txBody>
      </p:sp>
      <p:grpSp>
        <p:nvGrpSpPr>
          <p:cNvPr id="32" name="Groupe 31"/>
          <p:cNvGrpSpPr/>
          <p:nvPr/>
        </p:nvGrpSpPr>
        <p:grpSpPr>
          <a:xfrm>
            <a:off x="5220072" y="3363838"/>
            <a:ext cx="3707308" cy="1691084"/>
            <a:chOff x="5220072" y="3363838"/>
            <a:chExt cx="3707308" cy="1691084"/>
          </a:xfrm>
        </p:grpSpPr>
        <p:pic>
          <p:nvPicPr>
            <p:cNvPr id="2056" name="Picture 8" descr="F:\power\41673.png"/>
            <p:cNvPicPr>
              <a:picLocks noChangeAspect="1" noChangeArrowheads="1"/>
            </p:cNvPicPr>
            <p:nvPr/>
          </p:nvPicPr>
          <p:blipFill>
            <a:blip r:embed="rId4"/>
            <a:srcRect/>
            <a:stretch>
              <a:fillRect/>
            </a:stretch>
          </p:blipFill>
          <p:spPr bwMode="auto">
            <a:xfrm>
              <a:off x="7236296" y="3363838"/>
              <a:ext cx="1691084" cy="1691084"/>
            </a:xfrm>
            <a:prstGeom prst="rect">
              <a:avLst/>
            </a:prstGeom>
            <a:noFill/>
          </p:spPr>
        </p:pic>
        <p:grpSp>
          <p:nvGrpSpPr>
            <p:cNvPr id="28" name="Groupe 27"/>
            <p:cNvGrpSpPr/>
            <p:nvPr/>
          </p:nvGrpSpPr>
          <p:grpSpPr>
            <a:xfrm>
              <a:off x="5220072" y="4011910"/>
              <a:ext cx="2520280" cy="864096"/>
              <a:chOff x="5220072" y="4011910"/>
              <a:chExt cx="2520280" cy="864096"/>
            </a:xfrm>
          </p:grpSpPr>
          <p:sp>
            <p:nvSpPr>
              <p:cNvPr id="23" name="Rectangle à coins arrondis 22"/>
              <p:cNvSpPr/>
              <p:nvPr/>
            </p:nvSpPr>
            <p:spPr>
              <a:xfrm>
                <a:off x="5220072" y="4011910"/>
                <a:ext cx="2520280" cy="864096"/>
              </a:xfrm>
              <a:prstGeom prst="roundRect">
                <a:avLst/>
              </a:prstGeom>
              <a:solidFill>
                <a:schemeClr val="accent4">
                  <a:lumMod val="40000"/>
                  <a:lumOff val="60000"/>
                </a:schemeClr>
              </a:solidFill>
              <a:ln w="635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Rectangle 24"/>
              <p:cNvSpPr/>
              <p:nvPr/>
            </p:nvSpPr>
            <p:spPr>
              <a:xfrm>
                <a:off x="5220072" y="4083918"/>
                <a:ext cx="2448272" cy="707886"/>
              </a:xfrm>
              <a:prstGeom prst="rect">
                <a:avLst/>
              </a:prstGeom>
            </p:spPr>
            <p:txBody>
              <a:bodyPr wrap="square">
                <a:spAutoFit/>
              </a:bodyPr>
              <a:lstStyle/>
              <a:p>
                <a:pPr lvl="0" algn="ctr">
                  <a:defRPr/>
                </a:pPr>
                <a:r>
                  <a:rPr lang="fr-FR" sz="2000" b="1" dirty="0" smtClean="0">
                    <a:latin typeface="Sniglet" charset="0"/>
                  </a:rPr>
                  <a:t>Présent à l’international</a:t>
                </a:r>
              </a:p>
            </p:txBody>
          </p:sp>
        </p:grpSp>
      </p:grpSp>
      <p:pic>
        <p:nvPicPr>
          <p:cNvPr id="2053" name="Picture 5" descr="F:\power\France-Flag-PNG-File.png"/>
          <p:cNvPicPr>
            <a:picLocks noChangeAspect="1" noChangeArrowheads="1"/>
          </p:cNvPicPr>
          <p:nvPr/>
        </p:nvPicPr>
        <p:blipFill>
          <a:blip r:embed="rId5"/>
          <a:srcRect/>
          <a:stretch>
            <a:fillRect/>
          </a:stretch>
        </p:blipFill>
        <p:spPr bwMode="auto">
          <a:xfrm>
            <a:off x="2843808" y="1563638"/>
            <a:ext cx="968352" cy="1106141"/>
          </a:xfrm>
          <a:prstGeom prst="rect">
            <a:avLst/>
          </a:prstGeom>
          <a:noFill/>
        </p:spPr>
      </p:pic>
      <p:pic>
        <p:nvPicPr>
          <p:cNvPr id="2055" name="Picture 7" descr="F:\power\05-croix-du-languedoc.png"/>
          <p:cNvPicPr>
            <a:picLocks noChangeAspect="1" noChangeArrowheads="1"/>
          </p:cNvPicPr>
          <p:nvPr/>
        </p:nvPicPr>
        <p:blipFill>
          <a:blip r:embed="rId6"/>
          <a:srcRect/>
          <a:stretch>
            <a:fillRect/>
          </a:stretch>
        </p:blipFill>
        <p:spPr bwMode="auto">
          <a:xfrm>
            <a:off x="6012160" y="339502"/>
            <a:ext cx="916378" cy="1008857"/>
          </a:xfrm>
          <a:prstGeom prst="rect">
            <a:avLst/>
          </a:prstGeom>
          <a:noFill/>
          <a:effectLst>
            <a:outerShdw blurRad="50800" dist="38100" dir="2700000" algn="tl" rotWithShape="0">
              <a:prstClr val="black">
                <a:alpha val="40000"/>
              </a:prst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rot="161729">
            <a:off x="976260" y="876905"/>
            <a:ext cx="7029878" cy="760138"/>
          </a:xfrm>
          <a:prstGeom prst="rect">
            <a:avLst/>
          </a:prstGeom>
        </p:spPr>
        <p:txBody>
          <a:bodyPr lIns="91425" tIns="91425" rIns="91425" bIns="91425" anchor="b" anchorCtr="0">
            <a:noAutofit/>
          </a:bodyPr>
          <a:lstStyle/>
          <a:p>
            <a:pPr lvl="0">
              <a:spcBef>
                <a:spcPts val="0"/>
              </a:spcBef>
              <a:buNone/>
            </a:pPr>
            <a:r>
              <a:rPr lang="en" dirty="0" smtClean="0"/>
              <a:t>La PASTORALE</a:t>
            </a:r>
            <a:endParaRPr lang="en" dirty="0"/>
          </a:p>
        </p:txBody>
      </p:sp>
      <p:sp>
        <p:nvSpPr>
          <p:cNvPr id="94" name="Shape 94"/>
          <p:cNvSpPr txBox="1">
            <a:spLocks noGrp="1"/>
          </p:cNvSpPr>
          <p:nvPr>
            <p:ph type="body" idx="1"/>
          </p:nvPr>
        </p:nvSpPr>
        <p:spPr>
          <a:xfrm>
            <a:off x="1052050" y="1545950"/>
            <a:ext cx="6968100" cy="3303600"/>
          </a:xfrm>
          <a:prstGeom prst="rect">
            <a:avLst/>
          </a:prstGeom>
        </p:spPr>
        <p:txBody>
          <a:bodyPr lIns="91425" tIns="91425" rIns="91425" bIns="91425" anchor="t" anchorCtr="0">
            <a:noAutofit/>
          </a:bodyPr>
          <a:lstStyle/>
          <a:p>
            <a:pPr>
              <a:spcBef>
                <a:spcPct val="50000"/>
              </a:spcBef>
              <a:buNone/>
              <a:defRPr/>
            </a:pPr>
            <a:r>
              <a:rPr lang="fr-FR" sz="2400" b="1" dirty="0" smtClean="0">
                <a:effectLst>
                  <a:outerShdw blurRad="38100" dist="38100" dir="2700000" algn="tl">
                    <a:srgbClr val="FFFFFF"/>
                  </a:outerShdw>
                </a:effectLst>
                <a:latin typeface="Sniglet" charset="0"/>
                <a:ea typeface="Segoe UI Symbol" pitchFamily="34" charset="0"/>
              </a:rPr>
              <a:t>Dans le cadre de la </a:t>
            </a:r>
            <a:r>
              <a:rPr lang="fr-FR" sz="2400" b="1" i="1" dirty="0" smtClean="0">
                <a:effectLst>
                  <a:outerShdw blurRad="38100" dist="38100" dir="2700000" algn="tl">
                    <a:srgbClr val="FFFFFF"/>
                  </a:outerShdw>
                </a:effectLst>
                <a:latin typeface="Sniglet" charset="0"/>
                <a:ea typeface="Segoe UI Symbol" pitchFamily="34" charset="0"/>
              </a:rPr>
              <a:t>Pastorale</a:t>
            </a:r>
            <a:r>
              <a:rPr lang="fr-FR" sz="2400" b="1" dirty="0" smtClean="0">
                <a:effectLst>
                  <a:outerShdw blurRad="38100" dist="38100" dir="2700000" algn="tl">
                    <a:srgbClr val="FFFFFF"/>
                  </a:outerShdw>
                </a:effectLst>
                <a:latin typeface="Sniglet" charset="0"/>
                <a:ea typeface="Segoe UI Symbol" pitchFamily="34" charset="0"/>
              </a:rPr>
              <a:t> </a:t>
            </a:r>
            <a:r>
              <a:rPr lang="fr-FR" sz="2400" b="1" dirty="0" smtClean="0">
                <a:effectLst>
                  <a:outerShdw blurRad="38100" dist="38100" dir="2700000" algn="tl">
                    <a:srgbClr val="FFFFFF"/>
                  </a:outerShdw>
                </a:effectLst>
                <a:latin typeface="Sniglet" charset="0"/>
                <a:ea typeface="Segoe UI Symbol" pitchFamily="34" charset="0"/>
              </a:rPr>
              <a:t> et </a:t>
            </a:r>
            <a:r>
              <a:rPr lang="fr-FR" sz="2400" b="1" dirty="0" smtClean="0">
                <a:effectLst>
                  <a:outerShdw blurRad="38100" dist="38100" dir="2700000" algn="tl">
                    <a:srgbClr val="FFFFFF"/>
                  </a:outerShdw>
                </a:effectLst>
                <a:latin typeface="Sniglet" charset="0"/>
                <a:ea typeface="Segoe UI Symbol" pitchFamily="34" charset="0"/>
              </a:rPr>
              <a:t>intégrés dans l’emploi du temps ( 1h semaine), deux types de parcours :</a:t>
            </a:r>
            <a:endParaRPr lang="fr-FR" sz="2400" b="1" dirty="0" smtClean="0">
              <a:solidFill>
                <a:schemeClr val="bg1"/>
              </a:solidFill>
              <a:effectLst>
                <a:outerShdw blurRad="38100" dist="38100" dir="2700000" algn="tl">
                  <a:srgbClr val="FFFFFF"/>
                </a:outerShdw>
              </a:effectLst>
              <a:latin typeface="Sniglet" charset="0"/>
              <a:ea typeface="Segoe UI Symbol" pitchFamily="34" charset="0"/>
            </a:endParaRPr>
          </a:p>
          <a:p>
            <a:pPr>
              <a:spcBef>
                <a:spcPct val="50000"/>
              </a:spcBef>
              <a:defRPr/>
            </a:pPr>
            <a:r>
              <a:rPr lang="fr-FR" sz="2400" b="1" dirty="0" smtClean="0">
                <a:effectLst>
                  <a:outerShdw blurRad="38100" dist="38100" dir="2700000" algn="tl">
                    <a:srgbClr val="FFFFFF"/>
                  </a:outerShdw>
                </a:effectLst>
                <a:latin typeface="Sniglet" charset="0"/>
                <a:ea typeface="Segoe UI Symbol" pitchFamily="34" charset="0"/>
              </a:rPr>
              <a:t> Approfondissement de la foi (caté)</a:t>
            </a:r>
          </a:p>
          <a:p>
            <a:pPr>
              <a:spcBef>
                <a:spcPct val="50000"/>
              </a:spcBef>
              <a:defRPr/>
            </a:pPr>
            <a:r>
              <a:rPr lang="fr-FR" sz="2400" b="1" dirty="0" smtClean="0">
                <a:effectLst>
                  <a:outerShdw blurRad="38100" dist="38100" dir="2700000" algn="tl">
                    <a:srgbClr val="FFFFFF"/>
                  </a:outerShdw>
                </a:effectLst>
                <a:latin typeface="Sniglet" charset="0"/>
                <a:ea typeface="Segoe UI Symbol" pitchFamily="34" charset="0"/>
              </a:rPr>
              <a:t> Culture religieuse</a:t>
            </a:r>
          </a:p>
          <a:p>
            <a:pPr>
              <a:spcBef>
                <a:spcPct val="50000"/>
              </a:spcBef>
              <a:defRPr/>
            </a:pPr>
            <a:endParaRPr lang="fr-FR" sz="2400" b="1" dirty="0" smtClean="0">
              <a:effectLst>
                <a:outerShdw blurRad="38100" dist="38100" dir="2700000" algn="tl">
                  <a:srgbClr val="FFFFFF"/>
                </a:outerShdw>
              </a:effectLst>
              <a:latin typeface="Arial" charset="0"/>
            </a:endParaRPr>
          </a:p>
        </p:txBody>
      </p:sp>
      <p:pic>
        <p:nvPicPr>
          <p:cNvPr id="4" name="Picture 7" descr="C:\Documents and Settings\Jean-Christophe\Mes documents\02 collège &amp; divers\J accueil 6èmes\icono\2elevok.gif"/>
          <p:cNvPicPr>
            <a:picLocks noChangeAspect="1" noChangeArrowheads="1"/>
          </p:cNvPicPr>
          <p:nvPr/>
        </p:nvPicPr>
        <p:blipFill>
          <a:blip r:embed="rId3" cstate="print"/>
          <a:srcRect/>
          <a:stretch>
            <a:fillRect/>
          </a:stretch>
        </p:blipFill>
        <p:spPr bwMode="auto">
          <a:xfrm>
            <a:off x="6372200" y="3291830"/>
            <a:ext cx="1676400" cy="10382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CD02"/>
        </a:solidFill>
        <a:effectLst/>
      </p:bgPr>
    </p:bg>
    <p:spTree>
      <p:nvGrpSpPr>
        <p:cNvPr id="1" name="Shape 81"/>
        <p:cNvGrpSpPr/>
        <p:nvPr/>
      </p:nvGrpSpPr>
      <p:grpSpPr>
        <a:xfrm>
          <a:off x="0" y="0"/>
          <a:ext cx="0" cy="0"/>
          <a:chOff x="0" y="0"/>
          <a:chExt cx="0" cy="0"/>
        </a:xfrm>
      </p:grpSpPr>
      <p:pic>
        <p:nvPicPr>
          <p:cNvPr id="6" name="Picture 8" descr="C:\Users\JC\Desktop\PPT rentrée\BRivr.jpg"/>
          <p:cNvPicPr>
            <a:picLocks noChangeAspect="1" noChangeArrowheads="1"/>
          </p:cNvPicPr>
          <p:nvPr/>
        </p:nvPicPr>
        <p:blipFill>
          <a:blip r:embed="rId3" cstate="print"/>
          <a:srcRect/>
          <a:stretch>
            <a:fillRect/>
          </a:stretch>
        </p:blipFill>
        <p:spPr bwMode="auto">
          <a:xfrm>
            <a:off x="251520" y="2499742"/>
            <a:ext cx="3059832" cy="2263437"/>
          </a:xfrm>
          <a:prstGeom prst="rect">
            <a:avLst/>
          </a:prstGeom>
          <a:solidFill>
            <a:srgbClr val="FFFFFF">
              <a:shade val="85000"/>
            </a:srgbClr>
          </a:solidFill>
          <a:ln w="508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hape 75"/>
          <p:cNvSpPr txBox="1">
            <a:spLocks noGrp="1"/>
          </p:cNvSpPr>
          <p:nvPr>
            <p:ph type="ctrTitle" idx="4294967295"/>
          </p:nvPr>
        </p:nvSpPr>
        <p:spPr>
          <a:xfrm>
            <a:off x="3851920" y="1131590"/>
            <a:ext cx="4536504" cy="1008112"/>
          </a:xfrm>
          <a:prstGeom prst="rect">
            <a:avLst/>
          </a:prstGeom>
        </p:spPr>
        <p:txBody>
          <a:bodyPr lIns="91425" tIns="91425" rIns="91425" bIns="91425" anchor="b" anchorCtr="0">
            <a:noAutofit/>
          </a:bodyPr>
          <a:lstStyle/>
          <a:p>
            <a:pPr lvl="0">
              <a:spcBef>
                <a:spcPts val="0"/>
              </a:spcBef>
              <a:buNone/>
            </a:pPr>
            <a:r>
              <a:rPr lang="en" sz="4400" dirty="0" smtClean="0">
                <a:solidFill>
                  <a:srgbClr val="000000"/>
                </a:solidFill>
              </a:rPr>
              <a:t>POUR NOUS REJOINDRE</a:t>
            </a:r>
            <a:endParaRPr lang="en" sz="4400" dirty="0">
              <a:solidFill>
                <a:srgbClr val="000000"/>
              </a:solidFill>
            </a:endParaRPr>
          </a:p>
        </p:txBody>
      </p:sp>
      <p:sp>
        <p:nvSpPr>
          <p:cNvPr id="8" name="Shape 76"/>
          <p:cNvSpPr txBox="1">
            <a:spLocks noGrp="1"/>
          </p:cNvSpPr>
          <p:nvPr>
            <p:ph type="subTitle" idx="4294967295"/>
          </p:nvPr>
        </p:nvSpPr>
        <p:spPr>
          <a:xfrm>
            <a:off x="4211960" y="2283718"/>
            <a:ext cx="3960440" cy="1080120"/>
          </a:xfrm>
          <a:prstGeom prst="rect">
            <a:avLst/>
          </a:prstGeom>
        </p:spPr>
        <p:txBody>
          <a:bodyPr lIns="91425" tIns="91425" rIns="91425" bIns="91425" anchor="t" anchorCtr="0">
            <a:noAutofit/>
          </a:bodyPr>
          <a:lstStyle/>
          <a:p>
            <a:pPr>
              <a:buNone/>
            </a:pPr>
            <a:r>
              <a:rPr lang="fr-FR" sz="1800" b="1" dirty="0" smtClean="0">
                <a:solidFill>
                  <a:schemeClr val="tx1"/>
                </a:solidFill>
                <a:effectLst>
                  <a:outerShdw blurRad="38100" dist="38100" dir="2700000" algn="tl">
                    <a:srgbClr val="04617B"/>
                  </a:outerShdw>
                </a:effectLst>
                <a:latin typeface="Sniglet" charset="0"/>
              </a:rPr>
              <a:t>contactez Béatrice </a:t>
            </a:r>
            <a:r>
              <a:rPr lang="fr-FR" sz="1800" b="1" dirty="0" err="1" smtClean="0">
                <a:solidFill>
                  <a:schemeClr val="tx1"/>
                </a:solidFill>
                <a:effectLst>
                  <a:outerShdw blurRad="38100" dist="38100" dir="2700000" algn="tl">
                    <a:srgbClr val="04617B"/>
                  </a:outerShdw>
                </a:effectLst>
                <a:latin typeface="Sniglet" charset="0"/>
              </a:rPr>
              <a:t>Rivron</a:t>
            </a:r>
            <a:r>
              <a:rPr lang="fr-FR" sz="1800" b="1" dirty="0" smtClean="0">
                <a:solidFill>
                  <a:schemeClr val="tx1"/>
                </a:solidFill>
                <a:effectLst>
                  <a:outerShdw blurRad="38100" dist="38100" dir="2700000" algn="tl">
                    <a:srgbClr val="04617B"/>
                  </a:outerShdw>
                </a:effectLst>
                <a:latin typeface="Sniglet" charset="0"/>
              </a:rPr>
              <a:t> :</a:t>
            </a:r>
          </a:p>
          <a:p>
            <a:pPr>
              <a:buNone/>
            </a:pPr>
            <a:r>
              <a:rPr lang="fr-FR" sz="1800" b="1" dirty="0" smtClean="0">
                <a:solidFill>
                  <a:schemeClr val="tx1"/>
                </a:solidFill>
                <a:effectLst>
                  <a:outerShdw blurRad="38100" dist="38100" dir="2700000" algn="tl">
                    <a:srgbClr val="04617B"/>
                  </a:outerShdw>
                </a:effectLst>
                <a:latin typeface="Sniglet" charset="0"/>
              </a:rPr>
              <a:t>aps@lasalle-pibrac.net</a:t>
            </a:r>
            <a:r>
              <a:rPr lang="fr-FR" sz="1800" b="1" dirty="0" smtClean="0">
                <a:solidFill>
                  <a:schemeClr val="tx1"/>
                </a:solidFill>
                <a:effectLst>
                  <a:outerShdw blurRad="38100" dist="38100" dir="2700000" algn="tl">
                    <a:srgbClr val="FFFFFF"/>
                  </a:outerShdw>
                </a:effectLst>
                <a:latin typeface="Sniglet" charset="0"/>
              </a:rPr>
              <a:t> </a:t>
            </a:r>
            <a:endParaRPr lang="fr-FR" sz="1800" dirty="0">
              <a:solidFill>
                <a:schemeClr val="tx1"/>
              </a:solidFill>
              <a:latin typeface="Sniglet"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rot="161729">
            <a:off x="976260" y="876905"/>
            <a:ext cx="7029878" cy="760138"/>
          </a:xfrm>
          <a:prstGeom prst="rect">
            <a:avLst/>
          </a:prstGeom>
        </p:spPr>
        <p:txBody>
          <a:bodyPr lIns="91425" tIns="91425" rIns="91425" bIns="91425" anchor="b" anchorCtr="0">
            <a:noAutofit/>
          </a:bodyPr>
          <a:lstStyle/>
          <a:p>
            <a:pPr lvl="0">
              <a:spcBef>
                <a:spcPts val="0"/>
              </a:spcBef>
              <a:buNone/>
            </a:pPr>
            <a:r>
              <a:rPr lang="en" dirty="0" smtClean="0"/>
              <a:t>LE CDI</a:t>
            </a:r>
            <a:endParaRPr lang="en" dirty="0"/>
          </a:p>
        </p:txBody>
      </p:sp>
      <p:sp>
        <p:nvSpPr>
          <p:cNvPr id="127" name="Shape 127"/>
          <p:cNvSpPr txBox="1">
            <a:spLocks noGrp="1"/>
          </p:cNvSpPr>
          <p:nvPr>
            <p:ph type="body" idx="1"/>
          </p:nvPr>
        </p:nvSpPr>
        <p:spPr>
          <a:xfrm>
            <a:off x="902950" y="1556175"/>
            <a:ext cx="2295300" cy="2822700"/>
          </a:xfrm>
          <a:prstGeom prst="rect">
            <a:avLst/>
          </a:prstGeom>
        </p:spPr>
        <p:txBody>
          <a:bodyPr lIns="91425" tIns="91425" rIns="91425" bIns="91425" anchor="t" anchorCtr="0">
            <a:noAutofit/>
          </a:bodyPr>
          <a:lstStyle/>
          <a:p>
            <a:pPr>
              <a:buNone/>
            </a:pPr>
            <a:r>
              <a:rPr lang="fr-FR" dirty="0" smtClean="0"/>
              <a:t>Mme </a:t>
            </a:r>
            <a:r>
              <a:rPr lang="fr-FR" dirty="0" err="1" smtClean="0"/>
              <a:t>Palustran</a:t>
            </a:r>
            <a:r>
              <a:rPr lang="fr-FR" dirty="0" smtClean="0"/>
              <a:t> est le professeur documentaliste.</a:t>
            </a:r>
          </a:p>
          <a:p>
            <a:pPr algn="ctr">
              <a:buNone/>
            </a:pPr>
            <a:endParaRPr lang="fr-FR" dirty="0" smtClean="0"/>
          </a:p>
          <a:p>
            <a:pPr algn="ctr">
              <a:buNone/>
            </a:pPr>
            <a:r>
              <a:rPr lang="fr-FR" b="1" dirty="0" smtClean="0"/>
              <a:t>Le CDI est ouvert le lundi et le jeudi</a:t>
            </a:r>
          </a:p>
          <a:p>
            <a:pPr>
              <a:buNone/>
            </a:pPr>
            <a:endParaRPr lang="fr-FR" dirty="0" smtClean="0"/>
          </a:p>
        </p:txBody>
      </p:sp>
      <p:sp>
        <p:nvSpPr>
          <p:cNvPr id="128" name="Shape 128"/>
          <p:cNvSpPr txBox="1">
            <a:spLocks noGrp="1"/>
          </p:cNvSpPr>
          <p:nvPr>
            <p:ph type="body" idx="2"/>
          </p:nvPr>
        </p:nvSpPr>
        <p:spPr>
          <a:xfrm>
            <a:off x="3491880" y="1563638"/>
            <a:ext cx="2295300" cy="2822700"/>
          </a:xfrm>
          <a:prstGeom prst="rect">
            <a:avLst/>
          </a:prstGeom>
        </p:spPr>
        <p:txBody>
          <a:bodyPr lIns="91425" tIns="91425" rIns="91425" bIns="91425" anchor="t" anchorCtr="0">
            <a:noAutofit/>
          </a:bodyPr>
          <a:lstStyle/>
          <a:p>
            <a:pPr>
              <a:buNone/>
            </a:pPr>
            <a:r>
              <a:rPr lang="fr-FR" dirty="0" smtClean="0"/>
              <a:t>Les élèves de 6</a:t>
            </a:r>
            <a:r>
              <a:rPr lang="fr-FR" baseline="30000" dirty="0" smtClean="0"/>
              <a:t>ème</a:t>
            </a:r>
            <a:r>
              <a:rPr lang="fr-FR" dirty="0" smtClean="0"/>
              <a:t> ont 1h de CDI par semaine dans le cadre de l’initiation 6</a:t>
            </a:r>
            <a:r>
              <a:rPr lang="fr-FR" baseline="30000" dirty="0" smtClean="0"/>
              <a:t>ème</a:t>
            </a:r>
            <a:r>
              <a:rPr lang="fr-FR" dirty="0" smtClean="0"/>
              <a:t>. </a:t>
            </a:r>
          </a:p>
        </p:txBody>
      </p:sp>
      <p:pic>
        <p:nvPicPr>
          <p:cNvPr id="2051" name="Picture 3" descr="C:\Users\GILLES\Downloads\Sans titre-3.png"/>
          <p:cNvPicPr>
            <a:picLocks noChangeAspect="1" noChangeArrowheads="1"/>
          </p:cNvPicPr>
          <p:nvPr/>
        </p:nvPicPr>
        <p:blipFill>
          <a:blip r:embed="rId3"/>
          <a:srcRect/>
          <a:stretch>
            <a:fillRect/>
          </a:stretch>
        </p:blipFill>
        <p:spPr bwMode="auto">
          <a:xfrm>
            <a:off x="6084168" y="411510"/>
            <a:ext cx="2594000" cy="3403328"/>
          </a:xfrm>
          <a:prstGeom prst="rect">
            <a:avLst/>
          </a:prstGeom>
          <a:ln w="63500" cap="sq">
            <a:solidFill>
              <a:srgbClr val="000000"/>
            </a:solidFill>
            <a:miter lim="800000"/>
          </a:ln>
          <a:effectLst>
            <a:outerShdw blurRad="57150" dist="127000" dir="2700000" algn="tl" rotWithShape="0">
              <a:srgbClr val="000000">
                <a:alpha val="20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800" decel="100000"/>
                                        <p:tgtEl>
                                          <p:spTgt spid="2051"/>
                                        </p:tgtEl>
                                      </p:cBhvr>
                                    </p:animEffect>
                                    <p:anim calcmode="lin" valueType="num">
                                      <p:cBhvr>
                                        <p:cTn id="8" dur="800" decel="100000" fill="hold"/>
                                        <p:tgtEl>
                                          <p:spTgt spid="2051"/>
                                        </p:tgtEl>
                                        <p:attrNameLst>
                                          <p:attrName>style.rotation</p:attrName>
                                        </p:attrNameLst>
                                      </p:cBhvr>
                                      <p:tavLst>
                                        <p:tav tm="0">
                                          <p:val>
                                            <p:fltVal val="-90"/>
                                          </p:val>
                                        </p:tav>
                                        <p:tav tm="100000">
                                          <p:val>
                                            <p:fltVal val="0"/>
                                          </p:val>
                                        </p:tav>
                                      </p:tavLst>
                                    </p:anim>
                                    <p:anim calcmode="lin" valueType="num">
                                      <p:cBhvr>
                                        <p:cTn id="9" dur="800" decel="100000" fill="hold"/>
                                        <p:tgtEl>
                                          <p:spTgt spid="2051"/>
                                        </p:tgtEl>
                                        <p:attrNameLst>
                                          <p:attrName>ppt_x</p:attrName>
                                        </p:attrNameLst>
                                      </p:cBhvr>
                                      <p:tavLst>
                                        <p:tav tm="0">
                                          <p:val>
                                            <p:strVal val="#ppt_x+0.4"/>
                                          </p:val>
                                        </p:tav>
                                        <p:tav tm="100000">
                                          <p:val>
                                            <p:strVal val="#ppt_x-0.05"/>
                                          </p:val>
                                        </p:tav>
                                      </p:tavLst>
                                    </p:anim>
                                    <p:anim calcmode="lin" valueType="num">
                                      <p:cBhvr>
                                        <p:cTn id="10" dur="800" decel="100000" fill="hold"/>
                                        <p:tgtEl>
                                          <p:spTgt spid="20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26000" r="-1000" b="-26000"/>
          </a:stretch>
        </a:blipFill>
        <a:effectLst/>
      </p:bgPr>
    </p:bg>
    <p:spTree>
      <p:nvGrpSpPr>
        <p:cNvPr id="1" name="Shape 140"/>
        <p:cNvGrpSpPr/>
        <p:nvPr/>
      </p:nvGrpSpPr>
      <p:grpSpPr>
        <a:xfrm>
          <a:off x="0" y="0"/>
          <a:ext cx="0" cy="0"/>
          <a:chOff x="0" y="0"/>
          <a:chExt cx="0" cy="0"/>
        </a:xfrm>
      </p:grpSpPr>
      <p:sp>
        <p:nvSpPr>
          <p:cNvPr id="141" name="Shape 141"/>
          <p:cNvSpPr txBox="1">
            <a:spLocks noGrp="1"/>
          </p:cNvSpPr>
          <p:nvPr>
            <p:ph type="title" idx="4294967295"/>
          </p:nvPr>
        </p:nvSpPr>
        <p:spPr>
          <a:xfrm>
            <a:off x="179512" y="123478"/>
            <a:ext cx="3456384" cy="792088"/>
          </a:xfrm>
          <a:prstGeom prst="rect">
            <a:avLst/>
          </a:prstGeom>
        </p:spPr>
        <p:txBody>
          <a:bodyPr lIns="91425" tIns="91425" rIns="91425" bIns="91425" anchor="t" anchorCtr="0">
            <a:noAutofit/>
          </a:bodyPr>
          <a:lstStyle/>
          <a:p>
            <a:pPr lvl="0" rtl="0">
              <a:spcBef>
                <a:spcPts val="0"/>
              </a:spcBef>
              <a:buNone/>
            </a:pPr>
            <a:r>
              <a:rPr lang="en" sz="3600" b="0" dirty="0" smtClean="0">
                <a:solidFill>
                  <a:srgbClr val="FFFFFF"/>
                </a:solidFill>
              </a:rPr>
              <a:t>MA CLASSE DE 6ème</a:t>
            </a:r>
            <a:endParaRPr lang="en" sz="3600" dirty="0">
              <a:solidFill>
                <a:srgbClr val="FFFFFF"/>
              </a:solidFill>
            </a:endParaRPr>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Jachim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TotalTime>
  <Words>804</Words>
  <Application>Microsoft Office PowerPoint</Application>
  <PresentationFormat>Affichage à l'écran (16:9)</PresentationFormat>
  <Paragraphs>135</Paragraphs>
  <Slides>27</Slides>
  <Notes>27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27</vt:i4>
      </vt:variant>
    </vt:vector>
  </HeadingPairs>
  <TitlesOfParts>
    <vt:vector size="33" baseType="lpstr">
      <vt:lpstr>Arial</vt:lpstr>
      <vt:lpstr>Bangers</vt:lpstr>
      <vt:lpstr>Sniglet</vt:lpstr>
      <vt:lpstr>Segoe UI Symbol</vt:lpstr>
      <vt:lpstr>Designosaur</vt:lpstr>
      <vt:lpstr>Jachimo template</vt:lpstr>
      <vt:lpstr>COLLEGE  DE LA SALLE  pIBRAC</vt:lpstr>
      <vt:lpstr>596</vt:lpstr>
      <vt:lpstr>L’Etablissement</vt:lpstr>
      <vt:lpstr>QUI ES-TU JEAN-BAPTISTE ?</vt:lpstr>
      <vt:lpstr>Le rEseau lasallien</vt:lpstr>
      <vt:lpstr>La PASTORALE</vt:lpstr>
      <vt:lpstr>POUR NOUS REJOINDRE</vt:lpstr>
      <vt:lpstr>LE CDI</vt:lpstr>
      <vt:lpstr>MA CLASSE DE 6ème</vt:lpstr>
      <vt:lpstr>Diapositive 10</vt:lpstr>
      <vt:lpstr>LA VIE SCOLAIRE</vt:lpstr>
      <vt:lpstr>LA VIE SCOLAIRE</vt:lpstr>
      <vt:lpstr>LE CARNET DE CORRESPONDANCE</vt:lpstr>
      <vt:lpstr>LES SANCTIONS</vt:lpstr>
      <vt:lpstr>rEgles de conduite et de fonctionnement</vt:lpstr>
      <vt:lpstr>Diapositive 16</vt:lpstr>
      <vt:lpstr>Diapositive 17</vt:lpstr>
      <vt:lpstr>Les absences et les retards</vt:lpstr>
      <vt:lpstr>CAHIER </vt:lpstr>
      <vt:lpstr>LES REGIMES DE SORTIE</vt:lpstr>
      <vt:lpstr>Diapositive 21</vt:lpstr>
      <vt:lpstr>Diapositive 22</vt:lpstr>
      <vt:lpstr>La représentation des élèves au collège</vt:lpstr>
      <vt:lpstr>Diapositive 24</vt:lpstr>
      <vt:lpstr>CONCERNANT LA Sécurité</vt:lpstr>
      <vt:lpstr>POUR EN SAVOIR PLUS</vt:lpstr>
      <vt:lpstr>MERCI!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GILLES</dc:creator>
  <cp:lastModifiedBy>M</cp:lastModifiedBy>
  <cp:revision>108</cp:revision>
  <dcterms:modified xsi:type="dcterms:W3CDTF">2016-08-31T14:20:07Z</dcterms:modified>
</cp:coreProperties>
</file>