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Lst>
  <p:notesMasterIdLst>
    <p:notesMasterId r:id="rId29"/>
  </p:notesMasterIdLst>
  <p:handoutMasterIdLst>
    <p:handoutMasterId r:id="rId30"/>
  </p:handoutMasterIdLst>
  <p:sldIdLst>
    <p:sldId id="256" r:id="rId3"/>
    <p:sldId id="257" r:id="rId4"/>
    <p:sldId id="258" r:id="rId5"/>
    <p:sldId id="260" r:id="rId6"/>
    <p:sldId id="261" r:id="rId7"/>
    <p:sldId id="263" r:id="rId8"/>
    <p:sldId id="264" r:id="rId9"/>
    <p:sldId id="265" r:id="rId10"/>
    <p:sldId id="266" r:id="rId11"/>
    <p:sldId id="269" r:id="rId12"/>
    <p:sldId id="271" r:id="rId13"/>
    <p:sldId id="270" r:id="rId14"/>
    <p:sldId id="268" r:id="rId15"/>
    <p:sldId id="277" r:id="rId16"/>
    <p:sldId id="274" r:id="rId17"/>
    <p:sldId id="275" r:id="rId18"/>
    <p:sldId id="276" r:id="rId19"/>
    <p:sldId id="279" r:id="rId20"/>
    <p:sldId id="280" r:id="rId21"/>
    <p:sldId id="282" r:id="rId22"/>
    <p:sldId id="281" r:id="rId23"/>
    <p:sldId id="283" r:id="rId24"/>
    <p:sldId id="284" r:id="rId25"/>
    <p:sldId id="285" r:id="rId26"/>
    <p:sldId id="286"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p:restoredTop sz="99822" autoAdjust="0"/>
  </p:normalViewPr>
  <p:slideViewPr>
    <p:cSldViewPr>
      <p:cViewPr>
        <p:scale>
          <a:sx n="82" d="100"/>
          <a:sy n="82" d="100"/>
        </p:scale>
        <p:origin x="-792" y="-12"/>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33BF9B-D83E-4E2A-A0F0-748737B19B76}" type="doc">
      <dgm:prSet loTypeId="urn:microsoft.com/office/officeart/2005/8/layout/orgChart1" loCatId="hierarchy" qsTypeId="urn:microsoft.com/office/officeart/2005/8/quickstyle/simple5" qsCatId="simple" csTypeId="urn:microsoft.com/office/officeart/2005/8/colors/colorful3" csCatId="colorful" phldr="1"/>
      <dgm:spPr/>
      <dgm:t>
        <a:bodyPr/>
        <a:lstStyle/>
        <a:p>
          <a:endParaRPr lang="fr-FR"/>
        </a:p>
      </dgm:t>
    </dgm:pt>
    <dgm:pt modelId="{B362DA8F-AB93-4666-B142-96E08D8F730E}">
      <dgm:prSet phldrT="[Texte]"/>
      <dgm:spPr/>
      <dgm:t>
        <a:bodyPr/>
        <a:lstStyle/>
        <a:p>
          <a:r>
            <a:rPr lang="fr-FR" dirty="0" smtClean="0"/>
            <a:t>3ème</a:t>
          </a:r>
          <a:endParaRPr lang="fr-FR" dirty="0"/>
        </a:p>
      </dgm:t>
    </dgm:pt>
    <dgm:pt modelId="{63CBCA51-83B1-46CE-947A-26299DC548C3}" type="parTrans" cxnId="{CE0A8E67-1BF0-4F20-B82F-DE027AE440D6}">
      <dgm:prSet/>
      <dgm:spPr/>
      <dgm:t>
        <a:bodyPr/>
        <a:lstStyle/>
        <a:p>
          <a:endParaRPr lang="fr-FR"/>
        </a:p>
      </dgm:t>
    </dgm:pt>
    <dgm:pt modelId="{27D69BC3-50AD-4953-AAE4-DDEA773E9D44}" type="sibTrans" cxnId="{CE0A8E67-1BF0-4F20-B82F-DE027AE440D6}">
      <dgm:prSet/>
      <dgm:spPr/>
      <dgm:t>
        <a:bodyPr/>
        <a:lstStyle/>
        <a:p>
          <a:endParaRPr lang="fr-FR"/>
        </a:p>
      </dgm:t>
    </dgm:pt>
    <dgm:pt modelId="{F72E410B-ED6F-4D7C-BD12-27E032E18769}">
      <dgm:prSet phldrT="[Texte]"/>
      <dgm:spPr/>
      <dgm:t>
        <a:bodyPr/>
        <a:lstStyle/>
        <a:p>
          <a:r>
            <a:rPr lang="fr-FR" dirty="0" smtClean="0"/>
            <a:t>2</a:t>
          </a:r>
          <a:r>
            <a:rPr lang="fr-FR" baseline="30000" dirty="0" smtClean="0"/>
            <a:t>nde</a:t>
          </a:r>
          <a:r>
            <a:rPr lang="fr-FR" dirty="0" smtClean="0"/>
            <a:t> GT</a:t>
          </a:r>
          <a:endParaRPr lang="fr-FR" dirty="0"/>
        </a:p>
      </dgm:t>
    </dgm:pt>
    <dgm:pt modelId="{91B92975-439C-4F30-81C4-D8B3F9893783}" type="parTrans" cxnId="{AAB47D6C-A25F-44E1-A99A-6F83837CE1C1}">
      <dgm:prSet/>
      <dgm:spPr/>
      <dgm:t>
        <a:bodyPr/>
        <a:lstStyle/>
        <a:p>
          <a:endParaRPr lang="fr-FR"/>
        </a:p>
      </dgm:t>
    </dgm:pt>
    <dgm:pt modelId="{6DAE000E-742E-45BD-8266-D93E657D33F4}" type="sibTrans" cxnId="{AAB47D6C-A25F-44E1-A99A-6F83837CE1C1}">
      <dgm:prSet/>
      <dgm:spPr/>
      <dgm:t>
        <a:bodyPr/>
        <a:lstStyle/>
        <a:p>
          <a:endParaRPr lang="fr-FR"/>
        </a:p>
      </dgm:t>
    </dgm:pt>
    <dgm:pt modelId="{70E03844-17D7-45D3-B8F7-329A1F2F8235}">
      <dgm:prSet phldrT="[Texte]"/>
      <dgm:spPr/>
      <dgm:t>
        <a:bodyPr/>
        <a:lstStyle/>
        <a:p>
          <a:r>
            <a:rPr lang="fr-FR" dirty="0" smtClean="0"/>
            <a:t>2</a:t>
          </a:r>
          <a:r>
            <a:rPr lang="fr-FR" baseline="30000" dirty="0" smtClean="0"/>
            <a:t>nde</a:t>
          </a:r>
          <a:r>
            <a:rPr lang="fr-FR" dirty="0" smtClean="0"/>
            <a:t> Pro</a:t>
          </a:r>
          <a:endParaRPr lang="fr-FR" dirty="0"/>
        </a:p>
      </dgm:t>
    </dgm:pt>
    <dgm:pt modelId="{AC15C499-EFC5-4D26-B138-EF2D0AF77CDF}" type="parTrans" cxnId="{C9EFA90A-B8FB-42F4-9C11-431550BD60B3}">
      <dgm:prSet/>
      <dgm:spPr/>
      <dgm:t>
        <a:bodyPr/>
        <a:lstStyle/>
        <a:p>
          <a:endParaRPr lang="fr-FR"/>
        </a:p>
      </dgm:t>
    </dgm:pt>
    <dgm:pt modelId="{E4CC589F-01C4-4A65-9260-35A05AEDC663}" type="sibTrans" cxnId="{C9EFA90A-B8FB-42F4-9C11-431550BD60B3}">
      <dgm:prSet/>
      <dgm:spPr/>
      <dgm:t>
        <a:bodyPr/>
        <a:lstStyle/>
        <a:p>
          <a:endParaRPr lang="fr-FR"/>
        </a:p>
      </dgm:t>
    </dgm:pt>
    <dgm:pt modelId="{C35CE5B8-A1DA-459C-AC39-45664AD61B1B}">
      <dgm:prSet phldrT="[Texte]"/>
      <dgm:spPr/>
      <dgm:t>
        <a:bodyPr/>
        <a:lstStyle/>
        <a:p>
          <a:r>
            <a:rPr lang="fr-FR" dirty="0" smtClean="0"/>
            <a:t>2</a:t>
          </a:r>
          <a:r>
            <a:rPr lang="fr-FR" baseline="30000" dirty="0" smtClean="0"/>
            <a:t>nde</a:t>
          </a:r>
          <a:r>
            <a:rPr lang="fr-FR" dirty="0" smtClean="0"/>
            <a:t> spécifique</a:t>
          </a:r>
          <a:endParaRPr lang="fr-FR" dirty="0"/>
        </a:p>
      </dgm:t>
    </dgm:pt>
    <dgm:pt modelId="{DEBDF81B-D5A1-45D7-9720-96790D18CDD9}" type="parTrans" cxnId="{AF7A4AB9-3E32-437F-8633-D06E96F08C20}">
      <dgm:prSet/>
      <dgm:spPr/>
      <dgm:t>
        <a:bodyPr/>
        <a:lstStyle/>
        <a:p>
          <a:endParaRPr lang="fr-FR"/>
        </a:p>
      </dgm:t>
    </dgm:pt>
    <dgm:pt modelId="{66E1D726-2DEF-4168-9D6A-6105A4C55D23}" type="sibTrans" cxnId="{AF7A4AB9-3E32-437F-8633-D06E96F08C20}">
      <dgm:prSet/>
      <dgm:spPr/>
      <dgm:t>
        <a:bodyPr/>
        <a:lstStyle/>
        <a:p>
          <a:endParaRPr lang="fr-FR"/>
        </a:p>
      </dgm:t>
    </dgm:pt>
    <dgm:pt modelId="{950F30FB-6CA7-4203-A59B-44A4818945D8}">
      <dgm:prSet/>
      <dgm:spPr>
        <a:solidFill>
          <a:srgbClr val="FF0000"/>
        </a:solidFill>
      </dgm:spPr>
      <dgm:t>
        <a:bodyPr/>
        <a:lstStyle/>
        <a:p>
          <a:r>
            <a:rPr lang="fr-FR" dirty="0" smtClean="0"/>
            <a:t>Redoublement</a:t>
          </a:r>
          <a:endParaRPr lang="fr-FR" dirty="0"/>
        </a:p>
      </dgm:t>
    </dgm:pt>
    <dgm:pt modelId="{B5A88652-A92B-431A-BF20-76ECD7A3E876}" type="parTrans" cxnId="{F9CDC098-BDCB-4AAE-A8F4-1EE229D56508}">
      <dgm:prSet/>
      <dgm:spPr/>
      <dgm:t>
        <a:bodyPr/>
        <a:lstStyle/>
        <a:p>
          <a:endParaRPr lang="fr-FR"/>
        </a:p>
      </dgm:t>
    </dgm:pt>
    <dgm:pt modelId="{BBAD70C0-28EC-4F76-8FC9-F64BD0B84E42}" type="sibTrans" cxnId="{F9CDC098-BDCB-4AAE-A8F4-1EE229D56508}">
      <dgm:prSet/>
      <dgm:spPr/>
      <dgm:t>
        <a:bodyPr/>
        <a:lstStyle/>
        <a:p>
          <a:endParaRPr lang="fr-FR"/>
        </a:p>
      </dgm:t>
    </dgm:pt>
    <dgm:pt modelId="{272E22CD-10E1-463B-B06E-85344465F6CB}">
      <dgm:prSet/>
      <dgm:spPr>
        <a:solidFill>
          <a:srgbClr val="002060"/>
        </a:solidFill>
      </dgm:spPr>
      <dgm:t>
        <a:bodyPr/>
        <a:lstStyle/>
        <a:p>
          <a:r>
            <a:rPr lang="fr-FR" dirty="0" smtClean="0"/>
            <a:t>En LP</a:t>
          </a:r>
          <a:endParaRPr lang="fr-FR" dirty="0"/>
        </a:p>
      </dgm:t>
    </dgm:pt>
    <dgm:pt modelId="{D9737234-EF00-4D8D-97E8-FC420C3E237F}" type="parTrans" cxnId="{C24CE85A-ACC7-4C69-AA39-EC5A56C06370}">
      <dgm:prSet/>
      <dgm:spPr/>
      <dgm:t>
        <a:bodyPr/>
        <a:lstStyle/>
        <a:p>
          <a:endParaRPr lang="fr-FR"/>
        </a:p>
      </dgm:t>
    </dgm:pt>
    <dgm:pt modelId="{CAF17E5B-B9DB-4E20-97CE-10D55F7039A7}" type="sibTrans" cxnId="{C24CE85A-ACC7-4C69-AA39-EC5A56C06370}">
      <dgm:prSet/>
      <dgm:spPr/>
      <dgm:t>
        <a:bodyPr/>
        <a:lstStyle/>
        <a:p>
          <a:endParaRPr lang="fr-FR"/>
        </a:p>
      </dgm:t>
    </dgm:pt>
    <dgm:pt modelId="{7241C80F-B506-4E31-B979-D0FDB720E4CE}">
      <dgm:prSet/>
      <dgm:spPr>
        <a:solidFill>
          <a:srgbClr val="7030A0"/>
        </a:solidFill>
      </dgm:spPr>
      <dgm:t>
        <a:bodyPr/>
        <a:lstStyle/>
        <a:p>
          <a:r>
            <a:rPr lang="fr-FR" dirty="0" smtClean="0"/>
            <a:t>En CFA</a:t>
          </a:r>
          <a:endParaRPr lang="fr-FR" dirty="0"/>
        </a:p>
      </dgm:t>
    </dgm:pt>
    <dgm:pt modelId="{A52A4594-0271-4EC9-A6E9-A18569BB9BA4}" type="parTrans" cxnId="{9553D56A-92ED-4CBF-B37E-4DB79B176C35}">
      <dgm:prSet/>
      <dgm:spPr/>
      <dgm:t>
        <a:bodyPr/>
        <a:lstStyle/>
        <a:p>
          <a:endParaRPr lang="fr-FR"/>
        </a:p>
      </dgm:t>
    </dgm:pt>
    <dgm:pt modelId="{A6AC4036-662B-411E-ACAA-37D2E958DBEF}" type="sibTrans" cxnId="{9553D56A-92ED-4CBF-B37E-4DB79B176C35}">
      <dgm:prSet/>
      <dgm:spPr/>
      <dgm:t>
        <a:bodyPr/>
        <a:lstStyle/>
        <a:p>
          <a:endParaRPr lang="fr-FR"/>
        </a:p>
      </dgm:t>
    </dgm:pt>
    <dgm:pt modelId="{2C63E39E-CE4E-4BE8-8359-F7EECD515787}">
      <dgm:prSet/>
      <dgm:spPr>
        <a:solidFill>
          <a:schemeClr val="bg2">
            <a:lumMod val="25000"/>
          </a:schemeClr>
        </a:solidFill>
      </dgm:spPr>
      <dgm:t>
        <a:bodyPr/>
        <a:lstStyle/>
        <a:p>
          <a:r>
            <a:rPr lang="fr-FR" dirty="0" smtClean="0"/>
            <a:t>En LG</a:t>
          </a:r>
          <a:endParaRPr lang="fr-FR" dirty="0"/>
        </a:p>
      </dgm:t>
    </dgm:pt>
    <dgm:pt modelId="{0F379B19-E64E-4877-9BC9-84B837642441}" type="parTrans" cxnId="{4D0ED3B3-88F9-411A-BDC3-D893F59A18A9}">
      <dgm:prSet/>
      <dgm:spPr/>
      <dgm:t>
        <a:bodyPr/>
        <a:lstStyle/>
        <a:p>
          <a:endParaRPr lang="fr-FR"/>
        </a:p>
      </dgm:t>
    </dgm:pt>
    <dgm:pt modelId="{96B9074E-B08D-4C2A-9568-5BC08ACB31A3}" type="sibTrans" cxnId="{4D0ED3B3-88F9-411A-BDC3-D893F59A18A9}">
      <dgm:prSet/>
      <dgm:spPr/>
      <dgm:t>
        <a:bodyPr/>
        <a:lstStyle/>
        <a:p>
          <a:endParaRPr lang="fr-FR"/>
        </a:p>
      </dgm:t>
    </dgm:pt>
    <dgm:pt modelId="{B83CFA2F-D85D-4501-84CD-A032C2A8146F}">
      <dgm:prSet/>
      <dgm:spPr>
        <a:solidFill>
          <a:schemeClr val="accent6">
            <a:lumMod val="75000"/>
          </a:schemeClr>
        </a:solidFill>
      </dgm:spPr>
      <dgm:t>
        <a:bodyPr/>
        <a:lstStyle/>
        <a:p>
          <a:r>
            <a:rPr lang="fr-FR" dirty="0" smtClean="0"/>
            <a:t>En LT</a:t>
          </a:r>
          <a:endParaRPr lang="fr-FR" dirty="0"/>
        </a:p>
      </dgm:t>
    </dgm:pt>
    <dgm:pt modelId="{D32076FA-D150-4846-88FA-A4B3ADB8AE44}" type="parTrans" cxnId="{007FF6B9-7000-42C1-8FE7-F11562F0294E}">
      <dgm:prSet/>
      <dgm:spPr/>
      <dgm:t>
        <a:bodyPr/>
        <a:lstStyle/>
        <a:p>
          <a:endParaRPr lang="fr-FR"/>
        </a:p>
      </dgm:t>
    </dgm:pt>
    <dgm:pt modelId="{F426F2A5-512D-447B-9681-3ED3BF301C1F}" type="sibTrans" cxnId="{007FF6B9-7000-42C1-8FE7-F11562F0294E}">
      <dgm:prSet/>
      <dgm:spPr/>
      <dgm:t>
        <a:bodyPr/>
        <a:lstStyle/>
        <a:p>
          <a:endParaRPr lang="fr-FR"/>
        </a:p>
      </dgm:t>
    </dgm:pt>
    <dgm:pt modelId="{D02C8E4F-71C5-4464-913C-6A7078B10ED5}">
      <dgm:prSet/>
      <dgm:spPr>
        <a:solidFill>
          <a:schemeClr val="tx1">
            <a:lumMod val="75000"/>
            <a:lumOff val="25000"/>
          </a:schemeClr>
        </a:solidFill>
      </dgm:spPr>
      <dgm:t>
        <a:bodyPr/>
        <a:lstStyle/>
        <a:p>
          <a:r>
            <a:rPr lang="fr-FR" dirty="0" smtClean="0"/>
            <a:t>CAP</a:t>
          </a:r>
          <a:endParaRPr lang="fr-FR" dirty="0"/>
        </a:p>
      </dgm:t>
    </dgm:pt>
    <dgm:pt modelId="{BC8D3149-9500-41F2-80F2-3DA8E2368D4C}" type="parTrans" cxnId="{C6139B8D-7050-4943-8110-A301787EFA18}">
      <dgm:prSet/>
      <dgm:spPr/>
      <dgm:t>
        <a:bodyPr/>
        <a:lstStyle/>
        <a:p>
          <a:endParaRPr lang="fr-FR"/>
        </a:p>
      </dgm:t>
    </dgm:pt>
    <dgm:pt modelId="{905D8B63-F3F9-41C0-BFB2-4E398F68413B}" type="sibTrans" cxnId="{C6139B8D-7050-4943-8110-A301787EFA18}">
      <dgm:prSet/>
      <dgm:spPr/>
      <dgm:t>
        <a:bodyPr/>
        <a:lstStyle/>
        <a:p>
          <a:endParaRPr lang="fr-FR"/>
        </a:p>
      </dgm:t>
    </dgm:pt>
    <dgm:pt modelId="{780DCCBB-00FF-4502-80EB-1E8704873BCF}">
      <dgm:prSet/>
      <dgm:spPr>
        <a:solidFill>
          <a:schemeClr val="accent2">
            <a:lumMod val="50000"/>
          </a:schemeClr>
        </a:solidFill>
      </dgm:spPr>
      <dgm:t>
        <a:bodyPr/>
        <a:lstStyle/>
        <a:p>
          <a:r>
            <a:rPr lang="fr-FR" dirty="0" smtClean="0"/>
            <a:t>En LTA</a:t>
          </a:r>
          <a:endParaRPr lang="fr-FR" dirty="0"/>
        </a:p>
      </dgm:t>
    </dgm:pt>
    <dgm:pt modelId="{D6FB3E15-D105-46DB-BD1D-32BD48347B27}" type="parTrans" cxnId="{F8619DAE-C201-4A79-BB00-978D83102BE0}">
      <dgm:prSet/>
      <dgm:spPr/>
      <dgm:t>
        <a:bodyPr/>
        <a:lstStyle/>
        <a:p>
          <a:endParaRPr lang="fr-FR"/>
        </a:p>
      </dgm:t>
    </dgm:pt>
    <dgm:pt modelId="{2553083D-9E84-4F2B-976E-B1438813D980}" type="sibTrans" cxnId="{F8619DAE-C201-4A79-BB00-978D83102BE0}">
      <dgm:prSet/>
      <dgm:spPr/>
      <dgm:t>
        <a:bodyPr/>
        <a:lstStyle/>
        <a:p>
          <a:endParaRPr lang="fr-FR"/>
        </a:p>
      </dgm:t>
    </dgm:pt>
    <dgm:pt modelId="{A430252F-4932-48D3-B995-0E43EE81E40A}">
      <dgm:prSet/>
      <dgm:spPr>
        <a:solidFill>
          <a:schemeClr val="accent2">
            <a:lumMod val="75000"/>
          </a:schemeClr>
        </a:solidFill>
      </dgm:spPr>
      <dgm:t>
        <a:bodyPr/>
        <a:lstStyle/>
        <a:p>
          <a:r>
            <a:rPr lang="fr-FR" dirty="0" smtClean="0"/>
            <a:t>En LPA</a:t>
          </a:r>
          <a:endParaRPr lang="fr-FR" dirty="0"/>
        </a:p>
      </dgm:t>
    </dgm:pt>
    <dgm:pt modelId="{47E18164-92A8-498F-BAF0-10B637BC1051}" type="parTrans" cxnId="{27EC2ACE-D935-4BA0-8E9F-846A44C03637}">
      <dgm:prSet/>
      <dgm:spPr/>
      <dgm:t>
        <a:bodyPr/>
        <a:lstStyle/>
        <a:p>
          <a:endParaRPr lang="fr-FR"/>
        </a:p>
      </dgm:t>
    </dgm:pt>
    <dgm:pt modelId="{01C9BB10-F4B8-4947-BA1A-11B430D2D601}" type="sibTrans" cxnId="{27EC2ACE-D935-4BA0-8E9F-846A44C03637}">
      <dgm:prSet/>
      <dgm:spPr/>
      <dgm:t>
        <a:bodyPr/>
        <a:lstStyle/>
        <a:p>
          <a:endParaRPr lang="fr-FR"/>
        </a:p>
      </dgm:t>
    </dgm:pt>
    <dgm:pt modelId="{346242B5-1E88-4A0D-B3DC-7177CCBFAD5E}" type="pres">
      <dgm:prSet presAssocID="{3833BF9B-D83E-4E2A-A0F0-748737B19B76}" presName="hierChild1" presStyleCnt="0">
        <dgm:presLayoutVars>
          <dgm:orgChart val="1"/>
          <dgm:chPref val="1"/>
          <dgm:dir/>
          <dgm:animOne val="branch"/>
          <dgm:animLvl val="lvl"/>
          <dgm:resizeHandles/>
        </dgm:presLayoutVars>
      </dgm:prSet>
      <dgm:spPr/>
      <dgm:t>
        <a:bodyPr/>
        <a:lstStyle/>
        <a:p>
          <a:endParaRPr lang="fr-FR"/>
        </a:p>
      </dgm:t>
    </dgm:pt>
    <dgm:pt modelId="{8389FDBE-C507-4FEC-9CEA-DE24216B2675}" type="pres">
      <dgm:prSet presAssocID="{B362DA8F-AB93-4666-B142-96E08D8F730E}" presName="hierRoot1" presStyleCnt="0">
        <dgm:presLayoutVars>
          <dgm:hierBranch val="init"/>
        </dgm:presLayoutVars>
      </dgm:prSet>
      <dgm:spPr/>
    </dgm:pt>
    <dgm:pt modelId="{2FDE8E1C-2F61-4C82-96FE-FED961B1DA73}" type="pres">
      <dgm:prSet presAssocID="{B362DA8F-AB93-4666-B142-96E08D8F730E}" presName="rootComposite1" presStyleCnt="0"/>
      <dgm:spPr/>
    </dgm:pt>
    <dgm:pt modelId="{95F88C42-C634-4CCB-8F9A-3A06E3B82FFD}" type="pres">
      <dgm:prSet presAssocID="{B362DA8F-AB93-4666-B142-96E08D8F730E}" presName="rootText1" presStyleLbl="node0" presStyleIdx="0" presStyleCnt="1">
        <dgm:presLayoutVars>
          <dgm:chPref val="3"/>
        </dgm:presLayoutVars>
      </dgm:prSet>
      <dgm:spPr/>
      <dgm:t>
        <a:bodyPr/>
        <a:lstStyle/>
        <a:p>
          <a:endParaRPr lang="fr-FR"/>
        </a:p>
      </dgm:t>
    </dgm:pt>
    <dgm:pt modelId="{D20C923E-E395-4150-9D79-6C3BBE3337BB}" type="pres">
      <dgm:prSet presAssocID="{B362DA8F-AB93-4666-B142-96E08D8F730E}" presName="rootConnector1" presStyleLbl="node1" presStyleIdx="0" presStyleCnt="0"/>
      <dgm:spPr/>
      <dgm:t>
        <a:bodyPr/>
        <a:lstStyle/>
        <a:p>
          <a:endParaRPr lang="fr-FR"/>
        </a:p>
      </dgm:t>
    </dgm:pt>
    <dgm:pt modelId="{5BC52453-4A0F-4982-88B8-27994A91E893}" type="pres">
      <dgm:prSet presAssocID="{B362DA8F-AB93-4666-B142-96E08D8F730E}" presName="hierChild2" presStyleCnt="0"/>
      <dgm:spPr/>
    </dgm:pt>
    <dgm:pt modelId="{9A3D8095-A711-4273-94BE-910C035F190B}" type="pres">
      <dgm:prSet presAssocID="{91B92975-439C-4F30-81C4-D8B3F9893783}" presName="Name37" presStyleLbl="parChTrans1D2" presStyleIdx="0" presStyleCnt="5"/>
      <dgm:spPr/>
      <dgm:t>
        <a:bodyPr/>
        <a:lstStyle/>
        <a:p>
          <a:endParaRPr lang="fr-FR"/>
        </a:p>
      </dgm:t>
    </dgm:pt>
    <dgm:pt modelId="{E9612FF4-3BB6-4370-B500-364EE395BB26}" type="pres">
      <dgm:prSet presAssocID="{F72E410B-ED6F-4D7C-BD12-27E032E18769}" presName="hierRoot2" presStyleCnt="0">
        <dgm:presLayoutVars>
          <dgm:hierBranch val="init"/>
        </dgm:presLayoutVars>
      </dgm:prSet>
      <dgm:spPr/>
    </dgm:pt>
    <dgm:pt modelId="{609AF73F-5414-4EDF-89D6-CBEBAED15974}" type="pres">
      <dgm:prSet presAssocID="{F72E410B-ED6F-4D7C-BD12-27E032E18769}" presName="rootComposite" presStyleCnt="0"/>
      <dgm:spPr/>
    </dgm:pt>
    <dgm:pt modelId="{6410F58B-B1B1-4A94-98C2-15E0E250B723}" type="pres">
      <dgm:prSet presAssocID="{F72E410B-ED6F-4D7C-BD12-27E032E18769}" presName="rootText" presStyleLbl="node2" presStyleIdx="0" presStyleCnt="5">
        <dgm:presLayoutVars>
          <dgm:chPref val="3"/>
        </dgm:presLayoutVars>
      </dgm:prSet>
      <dgm:spPr/>
      <dgm:t>
        <a:bodyPr/>
        <a:lstStyle/>
        <a:p>
          <a:endParaRPr lang="fr-FR"/>
        </a:p>
      </dgm:t>
    </dgm:pt>
    <dgm:pt modelId="{B91AD0A7-AB9B-4B40-A90C-2884FAC2005E}" type="pres">
      <dgm:prSet presAssocID="{F72E410B-ED6F-4D7C-BD12-27E032E18769}" presName="rootConnector" presStyleLbl="node2" presStyleIdx="0" presStyleCnt="5"/>
      <dgm:spPr/>
      <dgm:t>
        <a:bodyPr/>
        <a:lstStyle/>
        <a:p>
          <a:endParaRPr lang="fr-FR"/>
        </a:p>
      </dgm:t>
    </dgm:pt>
    <dgm:pt modelId="{8BD15A4B-0973-4145-8A2A-FA8244C28064}" type="pres">
      <dgm:prSet presAssocID="{F72E410B-ED6F-4D7C-BD12-27E032E18769}" presName="hierChild4" presStyleCnt="0"/>
      <dgm:spPr/>
    </dgm:pt>
    <dgm:pt modelId="{8299617A-8B5B-4DC4-BA97-BDA44D41A24A}" type="pres">
      <dgm:prSet presAssocID="{0F379B19-E64E-4877-9BC9-84B837642441}" presName="Name37" presStyleLbl="parChTrans1D3" presStyleIdx="0" presStyleCnt="6"/>
      <dgm:spPr/>
      <dgm:t>
        <a:bodyPr/>
        <a:lstStyle/>
        <a:p>
          <a:endParaRPr lang="fr-FR"/>
        </a:p>
      </dgm:t>
    </dgm:pt>
    <dgm:pt modelId="{91092682-BABA-4681-A367-D030E8011648}" type="pres">
      <dgm:prSet presAssocID="{2C63E39E-CE4E-4BE8-8359-F7EECD515787}" presName="hierRoot2" presStyleCnt="0">
        <dgm:presLayoutVars>
          <dgm:hierBranch val="init"/>
        </dgm:presLayoutVars>
      </dgm:prSet>
      <dgm:spPr/>
    </dgm:pt>
    <dgm:pt modelId="{0D1EC401-4E4D-4D39-8486-0AB5724907AD}" type="pres">
      <dgm:prSet presAssocID="{2C63E39E-CE4E-4BE8-8359-F7EECD515787}" presName="rootComposite" presStyleCnt="0"/>
      <dgm:spPr/>
    </dgm:pt>
    <dgm:pt modelId="{5DFC484A-312E-49E3-A291-3AA64F44DFD7}" type="pres">
      <dgm:prSet presAssocID="{2C63E39E-CE4E-4BE8-8359-F7EECD515787}" presName="rootText" presStyleLbl="node3" presStyleIdx="0" presStyleCnt="6">
        <dgm:presLayoutVars>
          <dgm:chPref val="3"/>
        </dgm:presLayoutVars>
      </dgm:prSet>
      <dgm:spPr/>
      <dgm:t>
        <a:bodyPr/>
        <a:lstStyle/>
        <a:p>
          <a:endParaRPr lang="fr-FR"/>
        </a:p>
      </dgm:t>
    </dgm:pt>
    <dgm:pt modelId="{E789EA3F-334E-4E27-8149-24774EC2B227}" type="pres">
      <dgm:prSet presAssocID="{2C63E39E-CE4E-4BE8-8359-F7EECD515787}" presName="rootConnector" presStyleLbl="node3" presStyleIdx="0" presStyleCnt="6"/>
      <dgm:spPr/>
      <dgm:t>
        <a:bodyPr/>
        <a:lstStyle/>
        <a:p>
          <a:endParaRPr lang="fr-FR"/>
        </a:p>
      </dgm:t>
    </dgm:pt>
    <dgm:pt modelId="{7EC4EC85-C589-4FF6-BC34-1C8AF4B9BA58}" type="pres">
      <dgm:prSet presAssocID="{2C63E39E-CE4E-4BE8-8359-F7EECD515787}" presName="hierChild4" presStyleCnt="0"/>
      <dgm:spPr/>
    </dgm:pt>
    <dgm:pt modelId="{4FE4EBF2-EFB7-4C8A-B6B3-CA503F34AF66}" type="pres">
      <dgm:prSet presAssocID="{2C63E39E-CE4E-4BE8-8359-F7EECD515787}" presName="hierChild5" presStyleCnt="0"/>
      <dgm:spPr/>
    </dgm:pt>
    <dgm:pt modelId="{9D4C196B-D9D2-4803-8011-DFB2C2B4A82E}" type="pres">
      <dgm:prSet presAssocID="{D32076FA-D150-4846-88FA-A4B3ADB8AE44}" presName="Name37" presStyleLbl="parChTrans1D3" presStyleIdx="1" presStyleCnt="6"/>
      <dgm:spPr/>
      <dgm:t>
        <a:bodyPr/>
        <a:lstStyle/>
        <a:p>
          <a:endParaRPr lang="fr-FR"/>
        </a:p>
      </dgm:t>
    </dgm:pt>
    <dgm:pt modelId="{4D287A8F-E171-4232-9273-D508C0655B50}" type="pres">
      <dgm:prSet presAssocID="{B83CFA2F-D85D-4501-84CD-A032C2A8146F}" presName="hierRoot2" presStyleCnt="0">
        <dgm:presLayoutVars>
          <dgm:hierBranch val="init"/>
        </dgm:presLayoutVars>
      </dgm:prSet>
      <dgm:spPr/>
    </dgm:pt>
    <dgm:pt modelId="{ADB4BD7B-9B26-4072-AE40-C7E6D32575E3}" type="pres">
      <dgm:prSet presAssocID="{B83CFA2F-D85D-4501-84CD-A032C2A8146F}" presName="rootComposite" presStyleCnt="0"/>
      <dgm:spPr/>
    </dgm:pt>
    <dgm:pt modelId="{76FFC669-9198-4F3F-B69F-BB9F53854DBC}" type="pres">
      <dgm:prSet presAssocID="{B83CFA2F-D85D-4501-84CD-A032C2A8146F}" presName="rootText" presStyleLbl="node3" presStyleIdx="1" presStyleCnt="6">
        <dgm:presLayoutVars>
          <dgm:chPref val="3"/>
        </dgm:presLayoutVars>
      </dgm:prSet>
      <dgm:spPr/>
      <dgm:t>
        <a:bodyPr/>
        <a:lstStyle/>
        <a:p>
          <a:endParaRPr lang="fr-FR"/>
        </a:p>
      </dgm:t>
    </dgm:pt>
    <dgm:pt modelId="{076BBB15-1537-48FF-AACF-4D5E5438E9B0}" type="pres">
      <dgm:prSet presAssocID="{B83CFA2F-D85D-4501-84CD-A032C2A8146F}" presName="rootConnector" presStyleLbl="node3" presStyleIdx="1" presStyleCnt="6"/>
      <dgm:spPr/>
      <dgm:t>
        <a:bodyPr/>
        <a:lstStyle/>
        <a:p>
          <a:endParaRPr lang="fr-FR"/>
        </a:p>
      </dgm:t>
    </dgm:pt>
    <dgm:pt modelId="{9067B3FD-7B7E-4B36-9612-4A0CC09E12C1}" type="pres">
      <dgm:prSet presAssocID="{B83CFA2F-D85D-4501-84CD-A032C2A8146F}" presName="hierChild4" presStyleCnt="0"/>
      <dgm:spPr/>
    </dgm:pt>
    <dgm:pt modelId="{7654BD56-CB9B-442C-858C-3367AABB0D59}" type="pres">
      <dgm:prSet presAssocID="{B83CFA2F-D85D-4501-84CD-A032C2A8146F}" presName="hierChild5" presStyleCnt="0"/>
      <dgm:spPr/>
    </dgm:pt>
    <dgm:pt modelId="{C3FB2855-D7B4-467C-95C6-A56BB99A2880}" type="pres">
      <dgm:prSet presAssocID="{D6FB3E15-D105-46DB-BD1D-32BD48347B27}" presName="Name37" presStyleLbl="parChTrans1D3" presStyleIdx="2" presStyleCnt="6"/>
      <dgm:spPr/>
      <dgm:t>
        <a:bodyPr/>
        <a:lstStyle/>
        <a:p>
          <a:endParaRPr lang="fr-FR"/>
        </a:p>
      </dgm:t>
    </dgm:pt>
    <dgm:pt modelId="{E44163FE-6AAC-462F-B598-09F50F698E99}" type="pres">
      <dgm:prSet presAssocID="{780DCCBB-00FF-4502-80EB-1E8704873BCF}" presName="hierRoot2" presStyleCnt="0">
        <dgm:presLayoutVars>
          <dgm:hierBranch val="init"/>
        </dgm:presLayoutVars>
      </dgm:prSet>
      <dgm:spPr/>
    </dgm:pt>
    <dgm:pt modelId="{E238B737-D5F2-4272-B239-97A4F551AF0D}" type="pres">
      <dgm:prSet presAssocID="{780DCCBB-00FF-4502-80EB-1E8704873BCF}" presName="rootComposite" presStyleCnt="0"/>
      <dgm:spPr/>
    </dgm:pt>
    <dgm:pt modelId="{5F0AC50E-090A-47C0-A071-A2DA8F954D57}" type="pres">
      <dgm:prSet presAssocID="{780DCCBB-00FF-4502-80EB-1E8704873BCF}" presName="rootText" presStyleLbl="node3" presStyleIdx="2" presStyleCnt="6">
        <dgm:presLayoutVars>
          <dgm:chPref val="3"/>
        </dgm:presLayoutVars>
      </dgm:prSet>
      <dgm:spPr/>
      <dgm:t>
        <a:bodyPr/>
        <a:lstStyle/>
        <a:p>
          <a:endParaRPr lang="fr-FR"/>
        </a:p>
      </dgm:t>
    </dgm:pt>
    <dgm:pt modelId="{6C0D7D05-BAA0-486A-AC48-F4B097E89B66}" type="pres">
      <dgm:prSet presAssocID="{780DCCBB-00FF-4502-80EB-1E8704873BCF}" presName="rootConnector" presStyleLbl="node3" presStyleIdx="2" presStyleCnt="6"/>
      <dgm:spPr/>
      <dgm:t>
        <a:bodyPr/>
        <a:lstStyle/>
        <a:p>
          <a:endParaRPr lang="fr-FR"/>
        </a:p>
      </dgm:t>
    </dgm:pt>
    <dgm:pt modelId="{A71275E9-8D48-49A6-BC2C-F1563AFB8A5A}" type="pres">
      <dgm:prSet presAssocID="{780DCCBB-00FF-4502-80EB-1E8704873BCF}" presName="hierChild4" presStyleCnt="0"/>
      <dgm:spPr/>
    </dgm:pt>
    <dgm:pt modelId="{BDE0D156-5DD4-404C-80C7-44D2288C4C99}" type="pres">
      <dgm:prSet presAssocID="{780DCCBB-00FF-4502-80EB-1E8704873BCF}" presName="hierChild5" presStyleCnt="0"/>
      <dgm:spPr/>
    </dgm:pt>
    <dgm:pt modelId="{21825F35-681E-42F8-B41B-EDE019862475}" type="pres">
      <dgm:prSet presAssocID="{F72E410B-ED6F-4D7C-BD12-27E032E18769}" presName="hierChild5" presStyleCnt="0"/>
      <dgm:spPr/>
    </dgm:pt>
    <dgm:pt modelId="{FC6C1F6D-D6D7-4201-BA4F-16FAA9B39130}" type="pres">
      <dgm:prSet presAssocID="{AC15C499-EFC5-4D26-B138-EF2D0AF77CDF}" presName="Name37" presStyleLbl="parChTrans1D2" presStyleIdx="1" presStyleCnt="5"/>
      <dgm:spPr/>
      <dgm:t>
        <a:bodyPr/>
        <a:lstStyle/>
        <a:p>
          <a:endParaRPr lang="fr-FR"/>
        </a:p>
      </dgm:t>
    </dgm:pt>
    <dgm:pt modelId="{21EAFE79-032C-4639-9513-98B88BC038A8}" type="pres">
      <dgm:prSet presAssocID="{70E03844-17D7-45D3-B8F7-329A1F2F8235}" presName="hierRoot2" presStyleCnt="0">
        <dgm:presLayoutVars>
          <dgm:hierBranch val="init"/>
        </dgm:presLayoutVars>
      </dgm:prSet>
      <dgm:spPr/>
    </dgm:pt>
    <dgm:pt modelId="{837B5475-679A-40F4-B132-54DA703281DB}" type="pres">
      <dgm:prSet presAssocID="{70E03844-17D7-45D3-B8F7-329A1F2F8235}" presName="rootComposite" presStyleCnt="0"/>
      <dgm:spPr/>
    </dgm:pt>
    <dgm:pt modelId="{F765E609-5DB5-4116-9D0A-A14F29ACE4AC}" type="pres">
      <dgm:prSet presAssocID="{70E03844-17D7-45D3-B8F7-329A1F2F8235}" presName="rootText" presStyleLbl="node2" presStyleIdx="1" presStyleCnt="5">
        <dgm:presLayoutVars>
          <dgm:chPref val="3"/>
        </dgm:presLayoutVars>
      </dgm:prSet>
      <dgm:spPr/>
      <dgm:t>
        <a:bodyPr/>
        <a:lstStyle/>
        <a:p>
          <a:endParaRPr lang="fr-FR"/>
        </a:p>
      </dgm:t>
    </dgm:pt>
    <dgm:pt modelId="{9F7D64CF-65B9-4A91-A730-F39ACE8759FD}" type="pres">
      <dgm:prSet presAssocID="{70E03844-17D7-45D3-B8F7-329A1F2F8235}" presName="rootConnector" presStyleLbl="node2" presStyleIdx="1" presStyleCnt="5"/>
      <dgm:spPr/>
      <dgm:t>
        <a:bodyPr/>
        <a:lstStyle/>
        <a:p>
          <a:endParaRPr lang="fr-FR"/>
        </a:p>
      </dgm:t>
    </dgm:pt>
    <dgm:pt modelId="{195C4188-8CE7-4783-A116-11EFAE32A884}" type="pres">
      <dgm:prSet presAssocID="{70E03844-17D7-45D3-B8F7-329A1F2F8235}" presName="hierChild4" presStyleCnt="0"/>
      <dgm:spPr/>
    </dgm:pt>
    <dgm:pt modelId="{298134BB-9535-45B9-AC7D-F97397B8C727}" type="pres">
      <dgm:prSet presAssocID="{D9737234-EF00-4D8D-97E8-FC420C3E237F}" presName="Name37" presStyleLbl="parChTrans1D3" presStyleIdx="3" presStyleCnt="6"/>
      <dgm:spPr/>
      <dgm:t>
        <a:bodyPr/>
        <a:lstStyle/>
        <a:p>
          <a:endParaRPr lang="fr-FR"/>
        </a:p>
      </dgm:t>
    </dgm:pt>
    <dgm:pt modelId="{1BC24220-91B9-4E59-8803-4DA5222C0E7A}" type="pres">
      <dgm:prSet presAssocID="{272E22CD-10E1-463B-B06E-85344465F6CB}" presName="hierRoot2" presStyleCnt="0">
        <dgm:presLayoutVars>
          <dgm:hierBranch val="init"/>
        </dgm:presLayoutVars>
      </dgm:prSet>
      <dgm:spPr/>
    </dgm:pt>
    <dgm:pt modelId="{3C56759C-8AB3-489D-9403-0327E71D73C7}" type="pres">
      <dgm:prSet presAssocID="{272E22CD-10E1-463B-B06E-85344465F6CB}" presName="rootComposite" presStyleCnt="0"/>
      <dgm:spPr/>
    </dgm:pt>
    <dgm:pt modelId="{5EB475E8-1EFD-42FF-93ED-5B36678560FC}" type="pres">
      <dgm:prSet presAssocID="{272E22CD-10E1-463B-B06E-85344465F6CB}" presName="rootText" presStyleLbl="node3" presStyleIdx="3" presStyleCnt="6">
        <dgm:presLayoutVars>
          <dgm:chPref val="3"/>
        </dgm:presLayoutVars>
      </dgm:prSet>
      <dgm:spPr/>
      <dgm:t>
        <a:bodyPr/>
        <a:lstStyle/>
        <a:p>
          <a:endParaRPr lang="fr-FR"/>
        </a:p>
      </dgm:t>
    </dgm:pt>
    <dgm:pt modelId="{6B9F2F07-23AE-4410-92E2-0C15B59ABE1C}" type="pres">
      <dgm:prSet presAssocID="{272E22CD-10E1-463B-B06E-85344465F6CB}" presName="rootConnector" presStyleLbl="node3" presStyleIdx="3" presStyleCnt="6"/>
      <dgm:spPr/>
      <dgm:t>
        <a:bodyPr/>
        <a:lstStyle/>
        <a:p>
          <a:endParaRPr lang="fr-FR"/>
        </a:p>
      </dgm:t>
    </dgm:pt>
    <dgm:pt modelId="{1918357D-F33F-4CBC-A385-BB3E4CFB008A}" type="pres">
      <dgm:prSet presAssocID="{272E22CD-10E1-463B-B06E-85344465F6CB}" presName="hierChild4" presStyleCnt="0"/>
      <dgm:spPr/>
    </dgm:pt>
    <dgm:pt modelId="{519AA4DD-4BAB-4BDD-BE4E-94FB298B2D2A}" type="pres">
      <dgm:prSet presAssocID="{272E22CD-10E1-463B-B06E-85344465F6CB}" presName="hierChild5" presStyleCnt="0"/>
      <dgm:spPr/>
    </dgm:pt>
    <dgm:pt modelId="{6E6E5BD0-5ECE-443A-AC8F-12AE76C0F1C2}" type="pres">
      <dgm:prSet presAssocID="{A52A4594-0271-4EC9-A6E9-A18569BB9BA4}" presName="Name37" presStyleLbl="parChTrans1D3" presStyleIdx="4" presStyleCnt="6"/>
      <dgm:spPr/>
      <dgm:t>
        <a:bodyPr/>
        <a:lstStyle/>
        <a:p>
          <a:endParaRPr lang="fr-FR"/>
        </a:p>
      </dgm:t>
    </dgm:pt>
    <dgm:pt modelId="{B8821C6D-05A5-4435-81C3-57BA5A085647}" type="pres">
      <dgm:prSet presAssocID="{7241C80F-B506-4E31-B979-D0FDB720E4CE}" presName="hierRoot2" presStyleCnt="0">
        <dgm:presLayoutVars>
          <dgm:hierBranch val="init"/>
        </dgm:presLayoutVars>
      </dgm:prSet>
      <dgm:spPr/>
    </dgm:pt>
    <dgm:pt modelId="{FF2A3F2C-36B6-492A-876C-BC37288E625A}" type="pres">
      <dgm:prSet presAssocID="{7241C80F-B506-4E31-B979-D0FDB720E4CE}" presName="rootComposite" presStyleCnt="0"/>
      <dgm:spPr/>
    </dgm:pt>
    <dgm:pt modelId="{E1A9358E-B4C6-49D3-95C9-2BC4AD6348CC}" type="pres">
      <dgm:prSet presAssocID="{7241C80F-B506-4E31-B979-D0FDB720E4CE}" presName="rootText" presStyleLbl="node3" presStyleIdx="4" presStyleCnt="6">
        <dgm:presLayoutVars>
          <dgm:chPref val="3"/>
        </dgm:presLayoutVars>
      </dgm:prSet>
      <dgm:spPr/>
      <dgm:t>
        <a:bodyPr/>
        <a:lstStyle/>
        <a:p>
          <a:endParaRPr lang="fr-FR"/>
        </a:p>
      </dgm:t>
    </dgm:pt>
    <dgm:pt modelId="{99C798DE-53EF-43A0-9AE0-A06EC39BFDEB}" type="pres">
      <dgm:prSet presAssocID="{7241C80F-B506-4E31-B979-D0FDB720E4CE}" presName="rootConnector" presStyleLbl="node3" presStyleIdx="4" presStyleCnt="6"/>
      <dgm:spPr/>
      <dgm:t>
        <a:bodyPr/>
        <a:lstStyle/>
        <a:p>
          <a:endParaRPr lang="fr-FR"/>
        </a:p>
      </dgm:t>
    </dgm:pt>
    <dgm:pt modelId="{4F3459CF-0518-4334-B41C-3E1D001934E8}" type="pres">
      <dgm:prSet presAssocID="{7241C80F-B506-4E31-B979-D0FDB720E4CE}" presName="hierChild4" presStyleCnt="0"/>
      <dgm:spPr/>
    </dgm:pt>
    <dgm:pt modelId="{1E6E19C4-6CA9-45E1-B2BE-5FEDADB83C30}" type="pres">
      <dgm:prSet presAssocID="{7241C80F-B506-4E31-B979-D0FDB720E4CE}" presName="hierChild5" presStyleCnt="0"/>
      <dgm:spPr/>
    </dgm:pt>
    <dgm:pt modelId="{979BFFF2-A421-4DA7-97D6-493F8D21ABAD}" type="pres">
      <dgm:prSet presAssocID="{47E18164-92A8-498F-BAF0-10B637BC1051}" presName="Name37" presStyleLbl="parChTrans1D3" presStyleIdx="5" presStyleCnt="6"/>
      <dgm:spPr/>
      <dgm:t>
        <a:bodyPr/>
        <a:lstStyle/>
        <a:p>
          <a:endParaRPr lang="fr-FR"/>
        </a:p>
      </dgm:t>
    </dgm:pt>
    <dgm:pt modelId="{E34C1370-9B92-47D3-9D39-276189B69050}" type="pres">
      <dgm:prSet presAssocID="{A430252F-4932-48D3-B995-0E43EE81E40A}" presName="hierRoot2" presStyleCnt="0">
        <dgm:presLayoutVars>
          <dgm:hierBranch val="init"/>
        </dgm:presLayoutVars>
      </dgm:prSet>
      <dgm:spPr/>
    </dgm:pt>
    <dgm:pt modelId="{6AF6BF79-9120-40DF-9023-A3172A84B71D}" type="pres">
      <dgm:prSet presAssocID="{A430252F-4932-48D3-B995-0E43EE81E40A}" presName="rootComposite" presStyleCnt="0"/>
      <dgm:spPr/>
    </dgm:pt>
    <dgm:pt modelId="{92B5F587-778E-49FC-8386-4B2EF93788AF}" type="pres">
      <dgm:prSet presAssocID="{A430252F-4932-48D3-B995-0E43EE81E40A}" presName="rootText" presStyleLbl="node3" presStyleIdx="5" presStyleCnt="6">
        <dgm:presLayoutVars>
          <dgm:chPref val="3"/>
        </dgm:presLayoutVars>
      </dgm:prSet>
      <dgm:spPr/>
      <dgm:t>
        <a:bodyPr/>
        <a:lstStyle/>
        <a:p>
          <a:endParaRPr lang="fr-FR"/>
        </a:p>
      </dgm:t>
    </dgm:pt>
    <dgm:pt modelId="{D41CE92D-FCB8-4097-B11F-182940E8E13F}" type="pres">
      <dgm:prSet presAssocID="{A430252F-4932-48D3-B995-0E43EE81E40A}" presName="rootConnector" presStyleLbl="node3" presStyleIdx="5" presStyleCnt="6"/>
      <dgm:spPr/>
      <dgm:t>
        <a:bodyPr/>
        <a:lstStyle/>
        <a:p>
          <a:endParaRPr lang="fr-FR"/>
        </a:p>
      </dgm:t>
    </dgm:pt>
    <dgm:pt modelId="{51FD4335-FFA6-4CDB-8115-283349D75022}" type="pres">
      <dgm:prSet presAssocID="{A430252F-4932-48D3-B995-0E43EE81E40A}" presName="hierChild4" presStyleCnt="0"/>
      <dgm:spPr/>
    </dgm:pt>
    <dgm:pt modelId="{6334EED9-747A-4063-842D-3A2F4CB977FE}" type="pres">
      <dgm:prSet presAssocID="{A430252F-4932-48D3-B995-0E43EE81E40A}" presName="hierChild5" presStyleCnt="0"/>
      <dgm:spPr/>
    </dgm:pt>
    <dgm:pt modelId="{B91C32D1-8FD9-4B32-B523-2B87274EAE9A}" type="pres">
      <dgm:prSet presAssocID="{70E03844-17D7-45D3-B8F7-329A1F2F8235}" presName="hierChild5" presStyleCnt="0"/>
      <dgm:spPr/>
    </dgm:pt>
    <dgm:pt modelId="{1B6AD0EF-AE2B-4F11-B09D-85CED4640295}" type="pres">
      <dgm:prSet presAssocID="{DEBDF81B-D5A1-45D7-9720-96790D18CDD9}" presName="Name37" presStyleLbl="parChTrans1D2" presStyleIdx="2" presStyleCnt="5"/>
      <dgm:spPr/>
      <dgm:t>
        <a:bodyPr/>
        <a:lstStyle/>
        <a:p>
          <a:endParaRPr lang="fr-FR"/>
        </a:p>
      </dgm:t>
    </dgm:pt>
    <dgm:pt modelId="{9521A6E5-4B46-4742-A277-CE90D1302D31}" type="pres">
      <dgm:prSet presAssocID="{C35CE5B8-A1DA-459C-AC39-45664AD61B1B}" presName="hierRoot2" presStyleCnt="0">
        <dgm:presLayoutVars>
          <dgm:hierBranch val="init"/>
        </dgm:presLayoutVars>
      </dgm:prSet>
      <dgm:spPr/>
    </dgm:pt>
    <dgm:pt modelId="{7FC227AA-5787-48AB-B86F-D10907982B9F}" type="pres">
      <dgm:prSet presAssocID="{C35CE5B8-A1DA-459C-AC39-45664AD61B1B}" presName="rootComposite" presStyleCnt="0"/>
      <dgm:spPr/>
    </dgm:pt>
    <dgm:pt modelId="{17FF0497-C409-4DEE-925A-0CC3515DBBE8}" type="pres">
      <dgm:prSet presAssocID="{C35CE5B8-A1DA-459C-AC39-45664AD61B1B}" presName="rootText" presStyleLbl="node2" presStyleIdx="2" presStyleCnt="5">
        <dgm:presLayoutVars>
          <dgm:chPref val="3"/>
        </dgm:presLayoutVars>
      </dgm:prSet>
      <dgm:spPr/>
      <dgm:t>
        <a:bodyPr/>
        <a:lstStyle/>
        <a:p>
          <a:endParaRPr lang="fr-FR"/>
        </a:p>
      </dgm:t>
    </dgm:pt>
    <dgm:pt modelId="{817218D8-BEEB-42B9-A2E9-05DA312215A6}" type="pres">
      <dgm:prSet presAssocID="{C35CE5B8-A1DA-459C-AC39-45664AD61B1B}" presName="rootConnector" presStyleLbl="node2" presStyleIdx="2" presStyleCnt="5"/>
      <dgm:spPr/>
      <dgm:t>
        <a:bodyPr/>
        <a:lstStyle/>
        <a:p>
          <a:endParaRPr lang="fr-FR"/>
        </a:p>
      </dgm:t>
    </dgm:pt>
    <dgm:pt modelId="{30B90D6B-218D-431E-AAFA-294978DE6234}" type="pres">
      <dgm:prSet presAssocID="{C35CE5B8-A1DA-459C-AC39-45664AD61B1B}" presName="hierChild4" presStyleCnt="0"/>
      <dgm:spPr/>
    </dgm:pt>
    <dgm:pt modelId="{CDF38863-47A6-4E21-B300-92A86454C97F}" type="pres">
      <dgm:prSet presAssocID="{C35CE5B8-A1DA-459C-AC39-45664AD61B1B}" presName="hierChild5" presStyleCnt="0"/>
      <dgm:spPr/>
    </dgm:pt>
    <dgm:pt modelId="{19354AFA-985E-4D9A-9C17-33905E5EEF6F}" type="pres">
      <dgm:prSet presAssocID="{BC8D3149-9500-41F2-80F2-3DA8E2368D4C}" presName="Name37" presStyleLbl="parChTrans1D2" presStyleIdx="3" presStyleCnt="5"/>
      <dgm:spPr/>
      <dgm:t>
        <a:bodyPr/>
        <a:lstStyle/>
        <a:p>
          <a:endParaRPr lang="fr-FR"/>
        </a:p>
      </dgm:t>
    </dgm:pt>
    <dgm:pt modelId="{6286F54A-5EA2-4C41-B5FA-5A9CA7EA5F35}" type="pres">
      <dgm:prSet presAssocID="{D02C8E4F-71C5-4464-913C-6A7078B10ED5}" presName="hierRoot2" presStyleCnt="0">
        <dgm:presLayoutVars>
          <dgm:hierBranch val="init"/>
        </dgm:presLayoutVars>
      </dgm:prSet>
      <dgm:spPr/>
    </dgm:pt>
    <dgm:pt modelId="{072EE89D-E8F8-430F-8684-7698659D0B29}" type="pres">
      <dgm:prSet presAssocID="{D02C8E4F-71C5-4464-913C-6A7078B10ED5}" presName="rootComposite" presStyleCnt="0"/>
      <dgm:spPr/>
    </dgm:pt>
    <dgm:pt modelId="{59CB7A37-DAAD-4739-AE13-D2D3B7BC3839}" type="pres">
      <dgm:prSet presAssocID="{D02C8E4F-71C5-4464-913C-6A7078B10ED5}" presName="rootText" presStyleLbl="node2" presStyleIdx="3" presStyleCnt="5">
        <dgm:presLayoutVars>
          <dgm:chPref val="3"/>
        </dgm:presLayoutVars>
      </dgm:prSet>
      <dgm:spPr/>
      <dgm:t>
        <a:bodyPr/>
        <a:lstStyle/>
        <a:p>
          <a:endParaRPr lang="fr-FR"/>
        </a:p>
      </dgm:t>
    </dgm:pt>
    <dgm:pt modelId="{8AF38EF1-CEF0-434F-BF6C-41D475BDD4B4}" type="pres">
      <dgm:prSet presAssocID="{D02C8E4F-71C5-4464-913C-6A7078B10ED5}" presName="rootConnector" presStyleLbl="node2" presStyleIdx="3" presStyleCnt="5"/>
      <dgm:spPr/>
      <dgm:t>
        <a:bodyPr/>
        <a:lstStyle/>
        <a:p>
          <a:endParaRPr lang="fr-FR"/>
        </a:p>
      </dgm:t>
    </dgm:pt>
    <dgm:pt modelId="{F1CE1F77-3E4C-4362-9AFF-273E557F2C1D}" type="pres">
      <dgm:prSet presAssocID="{D02C8E4F-71C5-4464-913C-6A7078B10ED5}" presName="hierChild4" presStyleCnt="0"/>
      <dgm:spPr/>
    </dgm:pt>
    <dgm:pt modelId="{E87BC0FC-E28D-407A-A3FE-E1643C6FC3ED}" type="pres">
      <dgm:prSet presAssocID="{D02C8E4F-71C5-4464-913C-6A7078B10ED5}" presName="hierChild5" presStyleCnt="0"/>
      <dgm:spPr/>
    </dgm:pt>
    <dgm:pt modelId="{88180E51-B41A-4825-9C08-77BB76FDECE6}" type="pres">
      <dgm:prSet presAssocID="{B5A88652-A92B-431A-BF20-76ECD7A3E876}" presName="Name37" presStyleLbl="parChTrans1D2" presStyleIdx="4" presStyleCnt="5"/>
      <dgm:spPr/>
      <dgm:t>
        <a:bodyPr/>
        <a:lstStyle/>
        <a:p>
          <a:endParaRPr lang="fr-FR"/>
        </a:p>
      </dgm:t>
    </dgm:pt>
    <dgm:pt modelId="{5945A318-2EA3-4DB9-BA6D-97CE53FEB957}" type="pres">
      <dgm:prSet presAssocID="{950F30FB-6CA7-4203-A59B-44A4818945D8}" presName="hierRoot2" presStyleCnt="0">
        <dgm:presLayoutVars>
          <dgm:hierBranch val="init"/>
        </dgm:presLayoutVars>
      </dgm:prSet>
      <dgm:spPr/>
    </dgm:pt>
    <dgm:pt modelId="{AC1261D2-5B09-4607-B006-F0B23C238266}" type="pres">
      <dgm:prSet presAssocID="{950F30FB-6CA7-4203-A59B-44A4818945D8}" presName="rootComposite" presStyleCnt="0"/>
      <dgm:spPr/>
    </dgm:pt>
    <dgm:pt modelId="{0FA62302-14B9-4992-8961-552117718C66}" type="pres">
      <dgm:prSet presAssocID="{950F30FB-6CA7-4203-A59B-44A4818945D8}" presName="rootText" presStyleLbl="node2" presStyleIdx="4" presStyleCnt="5">
        <dgm:presLayoutVars>
          <dgm:chPref val="3"/>
        </dgm:presLayoutVars>
      </dgm:prSet>
      <dgm:spPr/>
      <dgm:t>
        <a:bodyPr/>
        <a:lstStyle/>
        <a:p>
          <a:endParaRPr lang="fr-FR"/>
        </a:p>
      </dgm:t>
    </dgm:pt>
    <dgm:pt modelId="{AB4F38F1-C0C6-4E3B-BB3D-30BB9A5D6D01}" type="pres">
      <dgm:prSet presAssocID="{950F30FB-6CA7-4203-A59B-44A4818945D8}" presName="rootConnector" presStyleLbl="node2" presStyleIdx="4" presStyleCnt="5"/>
      <dgm:spPr/>
      <dgm:t>
        <a:bodyPr/>
        <a:lstStyle/>
        <a:p>
          <a:endParaRPr lang="fr-FR"/>
        </a:p>
      </dgm:t>
    </dgm:pt>
    <dgm:pt modelId="{CE6B4A70-7C16-486C-860E-C2884DF70C39}" type="pres">
      <dgm:prSet presAssocID="{950F30FB-6CA7-4203-A59B-44A4818945D8}" presName="hierChild4" presStyleCnt="0"/>
      <dgm:spPr/>
    </dgm:pt>
    <dgm:pt modelId="{E8F5BE5E-85D5-4C35-9918-C2AB6B607651}" type="pres">
      <dgm:prSet presAssocID="{950F30FB-6CA7-4203-A59B-44A4818945D8}" presName="hierChild5" presStyleCnt="0"/>
      <dgm:spPr/>
    </dgm:pt>
    <dgm:pt modelId="{4AA1801B-B28A-4FCF-B541-9DE4637D886C}" type="pres">
      <dgm:prSet presAssocID="{B362DA8F-AB93-4666-B142-96E08D8F730E}" presName="hierChild3" presStyleCnt="0"/>
      <dgm:spPr/>
    </dgm:pt>
  </dgm:ptLst>
  <dgm:cxnLst>
    <dgm:cxn modelId="{BC007D60-33DF-4142-9D5F-E7C525F6856B}" type="presOf" srcId="{272E22CD-10E1-463B-B06E-85344465F6CB}" destId="{5EB475E8-1EFD-42FF-93ED-5B36678560FC}" srcOrd="0" destOrd="0" presId="urn:microsoft.com/office/officeart/2005/8/layout/orgChart1"/>
    <dgm:cxn modelId="{1EA6F4D7-F4CB-4C68-B670-ECEC7846D426}" type="presOf" srcId="{780DCCBB-00FF-4502-80EB-1E8704873BCF}" destId="{5F0AC50E-090A-47C0-A071-A2DA8F954D57}" srcOrd="0" destOrd="0" presId="urn:microsoft.com/office/officeart/2005/8/layout/orgChart1"/>
    <dgm:cxn modelId="{10D36863-8A5E-40F1-9AFE-A6426E5585AD}" type="presOf" srcId="{C35CE5B8-A1DA-459C-AC39-45664AD61B1B}" destId="{817218D8-BEEB-42B9-A2E9-05DA312215A6}" srcOrd="1" destOrd="0" presId="urn:microsoft.com/office/officeart/2005/8/layout/orgChart1"/>
    <dgm:cxn modelId="{CE0A8E67-1BF0-4F20-B82F-DE027AE440D6}" srcId="{3833BF9B-D83E-4E2A-A0F0-748737B19B76}" destId="{B362DA8F-AB93-4666-B142-96E08D8F730E}" srcOrd="0" destOrd="0" parTransId="{63CBCA51-83B1-46CE-947A-26299DC548C3}" sibTransId="{27D69BC3-50AD-4953-AAE4-DDEA773E9D44}"/>
    <dgm:cxn modelId="{B10A79FE-9FFC-459F-B119-CFCEEE08180C}" type="presOf" srcId="{D6FB3E15-D105-46DB-BD1D-32BD48347B27}" destId="{C3FB2855-D7B4-467C-95C6-A56BB99A2880}" srcOrd="0" destOrd="0" presId="urn:microsoft.com/office/officeart/2005/8/layout/orgChart1"/>
    <dgm:cxn modelId="{9553D56A-92ED-4CBF-B37E-4DB79B176C35}" srcId="{70E03844-17D7-45D3-B8F7-329A1F2F8235}" destId="{7241C80F-B506-4E31-B979-D0FDB720E4CE}" srcOrd="1" destOrd="0" parTransId="{A52A4594-0271-4EC9-A6E9-A18569BB9BA4}" sibTransId="{A6AC4036-662B-411E-ACAA-37D2E958DBEF}"/>
    <dgm:cxn modelId="{3DFEC3CB-9EB0-4E55-9FC2-EC3B1C3E6977}" type="presOf" srcId="{C35CE5B8-A1DA-459C-AC39-45664AD61B1B}" destId="{17FF0497-C409-4DEE-925A-0CC3515DBBE8}" srcOrd="0" destOrd="0" presId="urn:microsoft.com/office/officeart/2005/8/layout/orgChart1"/>
    <dgm:cxn modelId="{4D0ED3B3-88F9-411A-BDC3-D893F59A18A9}" srcId="{F72E410B-ED6F-4D7C-BD12-27E032E18769}" destId="{2C63E39E-CE4E-4BE8-8359-F7EECD515787}" srcOrd="0" destOrd="0" parTransId="{0F379B19-E64E-4877-9BC9-84B837642441}" sibTransId="{96B9074E-B08D-4C2A-9568-5BC08ACB31A3}"/>
    <dgm:cxn modelId="{7D104229-3DD1-4739-9C14-1088DB3FAF11}" type="presOf" srcId="{D32076FA-D150-4846-88FA-A4B3ADB8AE44}" destId="{9D4C196B-D9D2-4803-8011-DFB2C2B4A82E}" srcOrd="0" destOrd="0" presId="urn:microsoft.com/office/officeart/2005/8/layout/orgChart1"/>
    <dgm:cxn modelId="{D76DB9AC-4223-477E-A049-5C700E4B6741}" type="presOf" srcId="{3833BF9B-D83E-4E2A-A0F0-748737B19B76}" destId="{346242B5-1E88-4A0D-B3DC-7177CCBFAD5E}" srcOrd="0" destOrd="0" presId="urn:microsoft.com/office/officeart/2005/8/layout/orgChart1"/>
    <dgm:cxn modelId="{1F9B3CCF-918A-40DB-B234-5C2A02CEDC2E}" type="presOf" srcId="{272E22CD-10E1-463B-B06E-85344465F6CB}" destId="{6B9F2F07-23AE-4410-92E2-0C15B59ABE1C}" srcOrd="1" destOrd="0" presId="urn:microsoft.com/office/officeart/2005/8/layout/orgChart1"/>
    <dgm:cxn modelId="{C9EFA90A-B8FB-42F4-9C11-431550BD60B3}" srcId="{B362DA8F-AB93-4666-B142-96E08D8F730E}" destId="{70E03844-17D7-45D3-B8F7-329A1F2F8235}" srcOrd="1" destOrd="0" parTransId="{AC15C499-EFC5-4D26-B138-EF2D0AF77CDF}" sibTransId="{E4CC589F-01C4-4A65-9260-35A05AEDC663}"/>
    <dgm:cxn modelId="{C6139B8D-7050-4943-8110-A301787EFA18}" srcId="{B362DA8F-AB93-4666-B142-96E08D8F730E}" destId="{D02C8E4F-71C5-4464-913C-6A7078B10ED5}" srcOrd="3" destOrd="0" parTransId="{BC8D3149-9500-41F2-80F2-3DA8E2368D4C}" sibTransId="{905D8B63-F3F9-41C0-BFB2-4E398F68413B}"/>
    <dgm:cxn modelId="{DBD956A8-C592-4F70-9FE1-514A0FDE2DE1}" type="presOf" srcId="{A52A4594-0271-4EC9-A6E9-A18569BB9BA4}" destId="{6E6E5BD0-5ECE-443A-AC8F-12AE76C0F1C2}" srcOrd="0" destOrd="0" presId="urn:microsoft.com/office/officeart/2005/8/layout/orgChart1"/>
    <dgm:cxn modelId="{49D55CA0-331F-4548-AEDF-2341CA76459F}" type="presOf" srcId="{7241C80F-B506-4E31-B979-D0FDB720E4CE}" destId="{99C798DE-53EF-43A0-9AE0-A06EC39BFDEB}" srcOrd="1" destOrd="0" presId="urn:microsoft.com/office/officeart/2005/8/layout/orgChart1"/>
    <dgm:cxn modelId="{5D43702F-E3B2-426D-927E-297CFB0238AA}" type="presOf" srcId="{A430252F-4932-48D3-B995-0E43EE81E40A}" destId="{D41CE92D-FCB8-4097-B11F-182940E8E13F}" srcOrd="1" destOrd="0" presId="urn:microsoft.com/office/officeart/2005/8/layout/orgChart1"/>
    <dgm:cxn modelId="{2458098C-05CC-4AD6-8DB0-83C2E141D4A5}" type="presOf" srcId="{D9737234-EF00-4D8D-97E8-FC420C3E237F}" destId="{298134BB-9535-45B9-AC7D-F97397B8C727}" srcOrd="0" destOrd="0" presId="urn:microsoft.com/office/officeart/2005/8/layout/orgChart1"/>
    <dgm:cxn modelId="{B6971EDB-0663-47DA-87AF-1565FF59013B}" type="presOf" srcId="{B83CFA2F-D85D-4501-84CD-A032C2A8146F}" destId="{76FFC669-9198-4F3F-B69F-BB9F53854DBC}" srcOrd="0" destOrd="0" presId="urn:microsoft.com/office/officeart/2005/8/layout/orgChart1"/>
    <dgm:cxn modelId="{AAB47D6C-A25F-44E1-A99A-6F83837CE1C1}" srcId="{B362DA8F-AB93-4666-B142-96E08D8F730E}" destId="{F72E410B-ED6F-4D7C-BD12-27E032E18769}" srcOrd="0" destOrd="0" parTransId="{91B92975-439C-4F30-81C4-D8B3F9893783}" sibTransId="{6DAE000E-742E-45BD-8266-D93E657D33F4}"/>
    <dgm:cxn modelId="{5C322AFA-A27F-41B9-B566-CA539B2669B8}" type="presOf" srcId="{950F30FB-6CA7-4203-A59B-44A4818945D8}" destId="{AB4F38F1-C0C6-4E3B-BB3D-30BB9A5D6D01}" srcOrd="1" destOrd="0" presId="urn:microsoft.com/office/officeart/2005/8/layout/orgChart1"/>
    <dgm:cxn modelId="{F8619DAE-C201-4A79-BB00-978D83102BE0}" srcId="{F72E410B-ED6F-4D7C-BD12-27E032E18769}" destId="{780DCCBB-00FF-4502-80EB-1E8704873BCF}" srcOrd="2" destOrd="0" parTransId="{D6FB3E15-D105-46DB-BD1D-32BD48347B27}" sibTransId="{2553083D-9E84-4F2B-976E-B1438813D980}"/>
    <dgm:cxn modelId="{3291884A-A121-4836-AFFD-6194C3B03B9E}" type="presOf" srcId="{DEBDF81B-D5A1-45D7-9720-96790D18CDD9}" destId="{1B6AD0EF-AE2B-4F11-B09D-85CED4640295}" srcOrd="0" destOrd="0" presId="urn:microsoft.com/office/officeart/2005/8/layout/orgChart1"/>
    <dgm:cxn modelId="{F9CDC098-BDCB-4AAE-A8F4-1EE229D56508}" srcId="{B362DA8F-AB93-4666-B142-96E08D8F730E}" destId="{950F30FB-6CA7-4203-A59B-44A4818945D8}" srcOrd="4" destOrd="0" parTransId="{B5A88652-A92B-431A-BF20-76ECD7A3E876}" sibTransId="{BBAD70C0-28EC-4F76-8FC9-F64BD0B84E42}"/>
    <dgm:cxn modelId="{A9780122-62F7-425A-9C48-226AC8DD2063}" type="presOf" srcId="{B5A88652-A92B-431A-BF20-76ECD7A3E876}" destId="{88180E51-B41A-4825-9C08-77BB76FDECE6}" srcOrd="0" destOrd="0" presId="urn:microsoft.com/office/officeart/2005/8/layout/orgChart1"/>
    <dgm:cxn modelId="{462BF81D-FBF8-4C43-B1AF-2149DD169ECD}" type="presOf" srcId="{70E03844-17D7-45D3-B8F7-329A1F2F8235}" destId="{9F7D64CF-65B9-4A91-A730-F39ACE8759FD}" srcOrd="1" destOrd="0" presId="urn:microsoft.com/office/officeart/2005/8/layout/orgChart1"/>
    <dgm:cxn modelId="{5797B603-D052-4051-99B5-E590A99276E1}" type="presOf" srcId="{AC15C499-EFC5-4D26-B138-EF2D0AF77CDF}" destId="{FC6C1F6D-D6D7-4201-BA4F-16FAA9B39130}" srcOrd="0" destOrd="0" presId="urn:microsoft.com/office/officeart/2005/8/layout/orgChart1"/>
    <dgm:cxn modelId="{CACAEA32-1CC7-45DE-9427-A1D650DBF4F2}" type="presOf" srcId="{A430252F-4932-48D3-B995-0E43EE81E40A}" destId="{92B5F587-778E-49FC-8386-4B2EF93788AF}" srcOrd="0" destOrd="0" presId="urn:microsoft.com/office/officeart/2005/8/layout/orgChart1"/>
    <dgm:cxn modelId="{C5C28E3A-7913-4BF3-9563-763B6BCC4581}" type="presOf" srcId="{D02C8E4F-71C5-4464-913C-6A7078B10ED5}" destId="{59CB7A37-DAAD-4739-AE13-D2D3B7BC3839}" srcOrd="0" destOrd="0" presId="urn:microsoft.com/office/officeart/2005/8/layout/orgChart1"/>
    <dgm:cxn modelId="{AF7A4AB9-3E32-437F-8633-D06E96F08C20}" srcId="{B362DA8F-AB93-4666-B142-96E08D8F730E}" destId="{C35CE5B8-A1DA-459C-AC39-45664AD61B1B}" srcOrd="2" destOrd="0" parTransId="{DEBDF81B-D5A1-45D7-9720-96790D18CDD9}" sibTransId="{66E1D726-2DEF-4168-9D6A-6105A4C55D23}"/>
    <dgm:cxn modelId="{27F80AB6-DA98-4949-8C09-EE985ECE2E3B}" type="presOf" srcId="{91B92975-439C-4F30-81C4-D8B3F9893783}" destId="{9A3D8095-A711-4273-94BE-910C035F190B}" srcOrd="0" destOrd="0" presId="urn:microsoft.com/office/officeart/2005/8/layout/orgChart1"/>
    <dgm:cxn modelId="{BDD635B2-B98D-4633-A956-AE2DA1FB0366}" type="presOf" srcId="{47E18164-92A8-498F-BAF0-10B637BC1051}" destId="{979BFFF2-A421-4DA7-97D6-493F8D21ABAD}" srcOrd="0" destOrd="0" presId="urn:microsoft.com/office/officeart/2005/8/layout/orgChart1"/>
    <dgm:cxn modelId="{731CED5C-2ED6-4D45-9639-87CD4FDD0180}" type="presOf" srcId="{B362DA8F-AB93-4666-B142-96E08D8F730E}" destId="{95F88C42-C634-4CCB-8F9A-3A06E3B82FFD}" srcOrd="0" destOrd="0" presId="urn:microsoft.com/office/officeart/2005/8/layout/orgChart1"/>
    <dgm:cxn modelId="{D7D2978E-31A9-40CF-81F0-B0025FB78607}" type="presOf" srcId="{780DCCBB-00FF-4502-80EB-1E8704873BCF}" destId="{6C0D7D05-BAA0-486A-AC48-F4B097E89B66}" srcOrd="1" destOrd="0" presId="urn:microsoft.com/office/officeart/2005/8/layout/orgChart1"/>
    <dgm:cxn modelId="{C24CE85A-ACC7-4C69-AA39-EC5A56C06370}" srcId="{70E03844-17D7-45D3-B8F7-329A1F2F8235}" destId="{272E22CD-10E1-463B-B06E-85344465F6CB}" srcOrd="0" destOrd="0" parTransId="{D9737234-EF00-4D8D-97E8-FC420C3E237F}" sibTransId="{CAF17E5B-B9DB-4E20-97CE-10D55F7039A7}"/>
    <dgm:cxn modelId="{47271F8E-E52A-4F34-8670-34082A56A36F}" type="presOf" srcId="{F72E410B-ED6F-4D7C-BD12-27E032E18769}" destId="{B91AD0A7-AB9B-4B40-A90C-2884FAC2005E}" srcOrd="1" destOrd="0" presId="urn:microsoft.com/office/officeart/2005/8/layout/orgChart1"/>
    <dgm:cxn modelId="{F7E897B3-7553-4BE1-9EC1-6DE926E0B52E}" type="presOf" srcId="{B362DA8F-AB93-4666-B142-96E08D8F730E}" destId="{D20C923E-E395-4150-9D79-6C3BBE3337BB}" srcOrd="1" destOrd="0" presId="urn:microsoft.com/office/officeart/2005/8/layout/orgChart1"/>
    <dgm:cxn modelId="{B0ED4AD6-A3F1-4029-A101-6247A8DCF723}" type="presOf" srcId="{70E03844-17D7-45D3-B8F7-329A1F2F8235}" destId="{F765E609-5DB5-4116-9D0A-A14F29ACE4AC}" srcOrd="0" destOrd="0" presId="urn:microsoft.com/office/officeart/2005/8/layout/orgChart1"/>
    <dgm:cxn modelId="{7B442514-80BC-45A7-B6EA-DCF0995465F8}" type="presOf" srcId="{950F30FB-6CA7-4203-A59B-44A4818945D8}" destId="{0FA62302-14B9-4992-8961-552117718C66}" srcOrd="0" destOrd="0" presId="urn:microsoft.com/office/officeart/2005/8/layout/orgChart1"/>
    <dgm:cxn modelId="{B1D850B1-CABF-4E6E-AEF4-706E4AB7169B}" type="presOf" srcId="{0F379B19-E64E-4877-9BC9-84B837642441}" destId="{8299617A-8B5B-4DC4-BA97-BDA44D41A24A}" srcOrd="0" destOrd="0" presId="urn:microsoft.com/office/officeart/2005/8/layout/orgChart1"/>
    <dgm:cxn modelId="{79C36B56-A38B-48BA-9566-EC6268F8B10C}" type="presOf" srcId="{B83CFA2F-D85D-4501-84CD-A032C2A8146F}" destId="{076BBB15-1537-48FF-AACF-4D5E5438E9B0}" srcOrd="1" destOrd="0" presId="urn:microsoft.com/office/officeart/2005/8/layout/orgChart1"/>
    <dgm:cxn modelId="{68270F2E-464A-4DA8-ADEF-A74DA8DCB13A}" type="presOf" srcId="{7241C80F-B506-4E31-B979-D0FDB720E4CE}" destId="{E1A9358E-B4C6-49D3-95C9-2BC4AD6348CC}" srcOrd="0" destOrd="0" presId="urn:microsoft.com/office/officeart/2005/8/layout/orgChart1"/>
    <dgm:cxn modelId="{951670E4-AFB4-4DEA-9F9A-52760B8B6D25}" type="presOf" srcId="{BC8D3149-9500-41F2-80F2-3DA8E2368D4C}" destId="{19354AFA-985E-4D9A-9C17-33905E5EEF6F}" srcOrd="0" destOrd="0" presId="urn:microsoft.com/office/officeart/2005/8/layout/orgChart1"/>
    <dgm:cxn modelId="{5F205A79-7307-44C9-B565-56439E1849A8}" type="presOf" srcId="{F72E410B-ED6F-4D7C-BD12-27E032E18769}" destId="{6410F58B-B1B1-4A94-98C2-15E0E250B723}" srcOrd="0" destOrd="0" presId="urn:microsoft.com/office/officeart/2005/8/layout/orgChart1"/>
    <dgm:cxn modelId="{27EC2ACE-D935-4BA0-8E9F-846A44C03637}" srcId="{70E03844-17D7-45D3-B8F7-329A1F2F8235}" destId="{A430252F-4932-48D3-B995-0E43EE81E40A}" srcOrd="2" destOrd="0" parTransId="{47E18164-92A8-498F-BAF0-10B637BC1051}" sibTransId="{01C9BB10-F4B8-4947-BA1A-11B430D2D601}"/>
    <dgm:cxn modelId="{C5D67027-E57E-4324-9381-443ABE65439C}" type="presOf" srcId="{D02C8E4F-71C5-4464-913C-6A7078B10ED5}" destId="{8AF38EF1-CEF0-434F-BF6C-41D475BDD4B4}" srcOrd="1" destOrd="0" presId="urn:microsoft.com/office/officeart/2005/8/layout/orgChart1"/>
    <dgm:cxn modelId="{007FF6B9-7000-42C1-8FE7-F11562F0294E}" srcId="{F72E410B-ED6F-4D7C-BD12-27E032E18769}" destId="{B83CFA2F-D85D-4501-84CD-A032C2A8146F}" srcOrd="1" destOrd="0" parTransId="{D32076FA-D150-4846-88FA-A4B3ADB8AE44}" sibTransId="{F426F2A5-512D-447B-9681-3ED3BF301C1F}"/>
    <dgm:cxn modelId="{E6E7C7FD-15A6-446A-B341-B3B31565A522}" type="presOf" srcId="{2C63E39E-CE4E-4BE8-8359-F7EECD515787}" destId="{5DFC484A-312E-49E3-A291-3AA64F44DFD7}" srcOrd="0" destOrd="0" presId="urn:microsoft.com/office/officeart/2005/8/layout/orgChart1"/>
    <dgm:cxn modelId="{8547690B-8462-4D9D-B71C-82DD098C1243}" type="presOf" srcId="{2C63E39E-CE4E-4BE8-8359-F7EECD515787}" destId="{E789EA3F-334E-4E27-8149-24774EC2B227}" srcOrd="1" destOrd="0" presId="urn:microsoft.com/office/officeart/2005/8/layout/orgChart1"/>
    <dgm:cxn modelId="{7F126265-35B3-47EF-A373-746D44434043}" type="presParOf" srcId="{346242B5-1E88-4A0D-B3DC-7177CCBFAD5E}" destId="{8389FDBE-C507-4FEC-9CEA-DE24216B2675}" srcOrd="0" destOrd="0" presId="urn:microsoft.com/office/officeart/2005/8/layout/orgChart1"/>
    <dgm:cxn modelId="{2A01D26D-A06F-4DE9-85B3-5640164C324E}" type="presParOf" srcId="{8389FDBE-C507-4FEC-9CEA-DE24216B2675}" destId="{2FDE8E1C-2F61-4C82-96FE-FED961B1DA73}" srcOrd="0" destOrd="0" presId="urn:microsoft.com/office/officeart/2005/8/layout/orgChart1"/>
    <dgm:cxn modelId="{EB0AA5FB-A4A1-40D7-81E0-AEDDE5D26AFD}" type="presParOf" srcId="{2FDE8E1C-2F61-4C82-96FE-FED961B1DA73}" destId="{95F88C42-C634-4CCB-8F9A-3A06E3B82FFD}" srcOrd="0" destOrd="0" presId="urn:microsoft.com/office/officeart/2005/8/layout/orgChart1"/>
    <dgm:cxn modelId="{4372924E-E656-4CCA-A8F0-DC3028EB9760}" type="presParOf" srcId="{2FDE8E1C-2F61-4C82-96FE-FED961B1DA73}" destId="{D20C923E-E395-4150-9D79-6C3BBE3337BB}" srcOrd="1" destOrd="0" presId="urn:microsoft.com/office/officeart/2005/8/layout/orgChart1"/>
    <dgm:cxn modelId="{CF631DAA-C0DF-4221-AC5B-496AC78521F8}" type="presParOf" srcId="{8389FDBE-C507-4FEC-9CEA-DE24216B2675}" destId="{5BC52453-4A0F-4982-88B8-27994A91E893}" srcOrd="1" destOrd="0" presId="urn:microsoft.com/office/officeart/2005/8/layout/orgChart1"/>
    <dgm:cxn modelId="{A51ED4AD-0E88-4E67-8006-0FC106E8F3DD}" type="presParOf" srcId="{5BC52453-4A0F-4982-88B8-27994A91E893}" destId="{9A3D8095-A711-4273-94BE-910C035F190B}" srcOrd="0" destOrd="0" presId="urn:microsoft.com/office/officeart/2005/8/layout/orgChart1"/>
    <dgm:cxn modelId="{B28CD520-C9CE-458E-A556-EF78CA774A9F}" type="presParOf" srcId="{5BC52453-4A0F-4982-88B8-27994A91E893}" destId="{E9612FF4-3BB6-4370-B500-364EE395BB26}" srcOrd="1" destOrd="0" presId="urn:microsoft.com/office/officeart/2005/8/layout/orgChart1"/>
    <dgm:cxn modelId="{BCD79F0E-C78F-48D2-BC19-10B993CF37DB}" type="presParOf" srcId="{E9612FF4-3BB6-4370-B500-364EE395BB26}" destId="{609AF73F-5414-4EDF-89D6-CBEBAED15974}" srcOrd="0" destOrd="0" presId="urn:microsoft.com/office/officeart/2005/8/layout/orgChart1"/>
    <dgm:cxn modelId="{4F171DEC-9093-4D16-85FE-C4C198EFEB23}" type="presParOf" srcId="{609AF73F-5414-4EDF-89D6-CBEBAED15974}" destId="{6410F58B-B1B1-4A94-98C2-15E0E250B723}" srcOrd="0" destOrd="0" presId="urn:microsoft.com/office/officeart/2005/8/layout/orgChart1"/>
    <dgm:cxn modelId="{A595AF75-EAD8-4037-85F8-88BC35B33DDF}" type="presParOf" srcId="{609AF73F-5414-4EDF-89D6-CBEBAED15974}" destId="{B91AD0A7-AB9B-4B40-A90C-2884FAC2005E}" srcOrd="1" destOrd="0" presId="urn:microsoft.com/office/officeart/2005/8/layout/orgChart1"/>
    <dgm:cxn modelId="{D8EA365A-E816-4F4F-9C8D-D2AF19226836}" type="presParOf" srcId="{E9612FF4-3BB6-4370-B500-364EE395BB26}" destId="{8BD15A4B-0973-4145-8A2A-FA8244C28064}" srcOrd="1" destOrd="0" presId="urn:microsoft.com/office/officeart/2005/8/layout/orgChart1"/>
    <dgm:cxn modelId="{0235B515-3010-400A-A07C-1238DEB794F1}" type="presParOf" srcId="{8BD15A4B-0973-4145-8A2A-FA8244C28064}" destId="{8299617A-8B5B-4DC4-BA97-BDA44D41A24A}" srcOrd="0" destOrd="0" presId="urn:microsoft.com/office/officeart/2005/8/layout/orgChart1"/>
    <dgm:cxn modelId="{7C901131-0C60-4090-913B-4FB9778C9DF2}" type="presParOf" srcId="{8BD15A4B-0973-4145-8A2A-FA8244C28064}" destId="{91092682-BABA-4681-A367-D030E8011648}" srcOrd="1" destOrd="0" presId="urn:microsoft.com/office/officeart/2005/8/layout/orgChart1"/>
    <dgm:cxn modelId="{2A53278C-906E-4794-ACCB-C2E130627491}" type="presParOf" srcId="{91092682-BABA-4681-A367-D030E8011648}" destId="{0D1EC401-4E4D-4D39-8486-0AB5724907AD}" srcOrd="0" destOrd="0" presId="urn:microsoft.com/office/officeart/2005/8/layout/orgChart1"/>
    <dgm:cxn modelId="{64D41926-829F-45A5-A82B-8C295A9A85AC}" type="presParOf" srcId="{0D1EC401-4E4D-4D39-8486-0AB5724907AD}" destId="{5DFC484A-312E-49E3-A291-3AA64F44DFD7}" srcOrd="0" destOrd="0" presId="urn:microsoft.com/office/officeart/2005/8/layout/orgChart1"/>
    <dgm:cxn modelId="{EBC21D98-B91B-41E0-A28A-3227E419684D}" type="presParOf" srcId="{0D1EC401-4E4D-4D39-8486-0AB5724907AD}" destId="{E789EA3F-334E-4E27-8149-24774EC2B227}" srcOrd="1" destOrd="0" presId="urn:microsoft.com/office/officeart/2005/8/layout/orgChart1"/>
    <dgm:cxn modelId="{190B46F9-3300-47D6-A5EE-4743A7D97B88}" type="presParOf" srcId="{91092682-BABA-4681-A367-D030E8011648}" destId="{7EC4EC85-C589-4FF6-BC34-1C8AF4B9BA58}" srcOrd="1" destOrd="0" presId="urn:microsoft.com/office/officeart/2005/8/layout/orgChart1"/>
    <dgm:cxn modelId="{61934281-77CA-4EE6-8E71-F00634695C6C}" type="presParOf" srcId="{91092682-BABA-4681-A367-D030E8011648}" destId="{4FE4EBF2-EFB7-4C8A-B6B3-CA503F34AF66}" srcOrd="2" destOrd="0" presId="urn:microsoft.com/office/officeart/2005/8/layout/orgChart1"/>
    <dgm:cxn modelId="{AA122435-FA9D-4446-BD2E-DECCA7E38DE3}" type="presParOf" srcId="{8BD15A4B-0973-4145-8A2A-FA8244C28064}" destId="{9D4C196B-D9D2-4803-8011-DFB2C2B4A82E}" srcOrd="2" destOrd="0" presId="urn:microsoft.com/office/officeart/2005/8/layout/orgChart1"/>
    <dgm:cxn modelId="{B7AB0321-3665-4475-A576-ABA51C0694E7}" type="presParOf" srcId="{8BD15A4B-0973-4145-8A2A-FA8244C28064}" destId="{4D287A8F-E171-4232-9273-D508C0655B50}" srcOrd="3" destOrd="0" presId="urn:microsoft.com/office/officeart/2005/8/layout/orgChart1"/>
    <dgm:cxn modelId="{794D1733-8510-4E2D-B98D-1C4D31AD2BDF}" type="presParOf" srcId="{4D287A8F-E171-4232-9273-D508C0655B50}" destId="{ADB4BD7B-9B26-4072-AE40-C7E6D32575E3}" srcOrd="0" destOrd="0" presId="urn:microsoft.com/office/officeart/2005/8/layout/orgChart1"/>
    <dgm:cxn modelId="{B870B8BD-0A7F-45DA-B03A-CDB72DA5369C}" type="presParOf" srcId="{ADB4BD7B-9B26-4072-AE40-C7E6D32575E3}" destId="{76FFC669-9198-4F3F-B69F-BB9F53854DBC}" srcOrd="0" destOrd="0" presId="urn:microsoft.com/office/officeart/2005/8/layout/orgChart1"/>
    <dgm:cxn modelId="{DA776BC8-C332-46C4-AD02-FDE560C082BC}" type="presParOf" srcId="{ADB4BD7B-9B26-4072-AE40-C7E6D32575E3}" destId="{076BBB15-1537-48FF-AACF-4D5E5438E9B0}" srcOrd="1" destOrd="0" presId="urn:microsoft.com/office/officeart/2005/8/layout/orgChart1"/>
    <dgm:cxn modelId="{92173BC8-E2E9-46E2-BE55-CE36E83E959C}" type="presParOf" srcId="{4D287A8F-E171-4232-9273-D508C0655B50}" destId="{9067B3FD-7B7E-4B36-9612-4A0CC09E12C1}" srcOrd="1" destOrd="0" presId="urn:microsoft.com/office/officeart/2005/8/layout/orgChart1"/>
    <dgm:cxn modelId="{85279312-C9F6-4C82-B3FB-DF23D9F37385}" type="presParOf" srcId="{4D287A8F-E171-4232-9273-D508C0655B50}" destId="{7654BD56-CB9B-442C-858C-3367AABB0D59}" srcOrd="2" destOrd="0" presId="urn:microsoft.com/office/officeart/2005/8/layout/orgChart1"/>
    <dgm:cxn modelId="{C6DC9DA1-68D8-4528-A4B8-4630FEB15871}" type="presParOf" srcId="{8BD15A4B-0973-4145-8A2A-FA8244C28064}" destId="{C3FB2855-D7B4-467C-95C6-A56BB99A2880}" srcOrd="4" destOrd="0" presId="urn:microsoft.com/office/officeart/2005/8/layout/orgChart1"/>
    <dgm:cxn modelId="{360B0B82-BA12-4FF4-8551-B4E1AF7556D2}" type="presParOf" srcId="{8BD15A4B-0973-4145-8A2A-FA8244C28064}" destId="{E44163FE-6AAC-462F-B598-09F50F698E99}" srcOrd="5" destOrd="0" presId="urn:microsoft.com/office/officeart/2005/8/layout/orgChart1"/>
    <dgm:cxn modelId="{BB0A88AE-E288-42AA-8986-0CD9248897F3}" type="presParOf" srcId="{E44163FE-6AAC-462F-B598-09F50F698E99}" destId="{E238B737-D5F2-4272-B239-97A4F551AF0D}" srcOrd="0" destOrd="0" presId="urn:microsoft.com/office/officeart/2005/8/layout/orgChart1"/>
    <dgm:cxn modelId="{7D683F84-8B07-4525-BF44-B2BA16193CA4}" type="presParOf" srcId="{E238B737-D5F2-4272-B239-97A4F551AF0D}" destId="{5F0AC50E-090A-47C0-A071-A2DA8F954D57}" srcOrd="0" destOrd="0" presId="urn:microsoft.com/office/officeart/2005/8/layout/orgChart1"/>
    <dgm:cxn modelId="{422D4A3B-1233-4896-BEEB-7E2295526D07}" type="presParOf" srcId="{E238B737-D5F2-4272-B239-97A4F551AF0D}" destId="{6C0D7D05-BAA0-486A-AC48-F4B097E89B66}" srcOrd="1" destOrd="0" presId="urn:microsoft.com/office/officeart/2005/8/layout/orgChart1"/>
    <dgm:cxn modelId="{D0B40023-E297-422F-874D-C77386633498}" type="presParOf" srcId="{E44163FE-6AAC-462F-B598-09F50F698E99}" destId="{A71275E9-8D48-49A6-BC2C-F1563AFB8A5A}" srcOrd="1" destOrd="0" presId="urn:microsoft.com/office/officeart/2005/8/layout/orgChart1"/>
    <dgm:cxn modelId="{C8660C7B-B4E2-4879-A049-77E9F4D0947E}" type="presParOf" srcId="{E44163FE-6AAC-462F-B598-09F50F698E99}" destId="{BDE0D156-5DD4-404C-80C7-44D2288C4C99}" srcOrd="2" destOrd="0" presId="urn:microsoft.com/office/officeart/2005/8/layout/orgChart1"/>
    <dgm:cxn modelId="{51743274-179D-4AB9-94F6-C73C8FCBDEA4}" type="presParOf" srcId="{E9612FF4-3BB6-4370-B500-364EE395BB26}" destId="{21825F35-681E-42F8-B41B-EDE019862475}" srcOrd="2" destOrd="0" presId="urn:microsoft.com/office/officeart/2005/8/layout/orgChart1"/>
    <dgm:cxn modelId="{BBF0FC5A-3A4C-4121-8E9A-6B54C7E0074F}" type="presParOf" srcId="{5BC52453-4A0F-4982-88B8-27994A91E893}" destId="{FC6C1F6D-D6D7-4201-BA4F-16FAA9B39130}" srcOrd="2" destOrd="0" presId="urn:microsoft.com/office/officeart/2005/8/layout/orgChart1"/>
    <dgm:cxn modelId="{4A030045-4814-4CF2-B6D9-B8E23FDDF902}" type="presParOf" srcId="{5BC52453-4A0F-4982-88B8-27994A91E893}" destId="{21EAFE79-032C-4639-9513-98B88BC038A8}" srcOrd="3" destOrd="0" presId="urn:microsoft.com/office/officeart/2005/8/layout/orgChart1"/>
    <dgm:cxn modelId="{CCA1E634-5923-40A6-A197-1EE60DA2183C}" type="presParOf" srcId="{21EAFE79-032C-4639-9513-98B88BC038A8}" destId="{837B5475-679A-40F4-B132-54DA703281DB}" srcOrd="0" destOrd="0" presId="urn:microsoft.com/office/officeart/2005/8/layout/orgChart1"/>
    <dgm:cxn modelId="{3AB50984-EBC2-449C-A1F2-CDA53845CDA6}" type="presParOf" srcId="{837B5475-679A-40F4-B132-54DA703281DB}" destId="{F765E609-5DB5-4116-9D0A-A14F29ACE4AC}" srcOrd="0" destOrd="0" presId="urn:microsoft.com/office/officeart/2005/8/layout/orgChart1"/>
    <dgm:cxn modelId="{A2675F9A-33D9-4A7D-AC88-D57BC8184796}" type="presParOf" srcId="{837B5475-679A-40F4-B132-54DA703281DB}" destId="{9F7D64CF-65B9-4A91-A730-F39ACE8759FD}" srcOrd="1" destOrd="0" presId="urn:microsoft.com/office/officeart/2005/8/layout/orgChart1"/>
    <dgm:cxn modelId="{35852408-D67A-425C-A995-8AAFA517B11A}" type="presParOf" srcId="{21EAFE79-032C-4639-9513-98B88BC038A8}" destId="{195C4188-8CE7-4783-A116-11EFAE32A884}" srcOrd="1" destOrd="0" presId="urn:microsoft.com/office/officeart/2005/8/layout/orgChart1"/>
    <dgm:cxn modelId="{3EA8F088-4B35-49B7-9B70-00EC970BAE8D}" type="presParOf" srcId="{195C4188-8CE7-4783-A116-11EFAE32A884}" destId="{298134BB-9535-45B9-AC7D-F97397B8C727}" srcOrd="0" destOrd="0" presId="urn:microsoft.com/office/officeart/2005/8/layout/orgChart1"/>
    <dgm:cxn modelId="{97449E55-F2C2-4864-9F0D-DD7FEFB408C9}" type="presParOf" srcId="{195C4188-8CE7-4783-A116-11EFAE32A884}" destId="{1BC24220-91B9-4E59-8803-4DA5222C0E7A}" srcOrd="1" destOrd="0" presId="urn:microsoft.com/office/officeart/2005/8/layout/orgChart1"/>
    <dgm:cxn modelId="{6609F661-B4FA-479A-91AA-B494E4BC91F7}" type="presParOf" srcId="{1BC24220-91B9-4E59-8803-4DA5222C0E7A}" destId="{3C56759C-8AB3-489D-9403-0327E71D73C7}" srcOrd="0" destOrd="0" presId="urn:microsoft.com/office/officeart/2005/8/layout/orgChart1"/>
    <dgm:cxn modelId="{DC76585A-E3DA-4E4E-A12B-19AF2A30E671}" type="presParOf" srcId="{3C56759C-8AB3-489D-9403-0327E71D73C7}" destId="{5EB475E8-1EFD-42FF-93ED-5B36678560FC}" srcOrd="0" destOrd="0" presId="urn:microsoft.com/office/officeart/2005/8/layout/orgChart1"/>
    <dgm:cxn modelId="{F1827538-4C0C-4A96-ADCB-D1410CD441DD}" type="presParOf" srcId="{3C56759C-8AB3-489D-9403-0327E71D73C7}" destId="{6B9F2F07-23AE-4410-92E2-0C15B59ABE1C}" srcOrd="1" destOrd="0" presId="urn:microsoft.com/office/officeart/2005/8/layout/orgChart1"/>
    <dgm:cxn modelId="{D1F8C680-D920-4E11-B14B-6C25416BB1E8}" type="presParOf" srcId="{1BC24220-91B9-4E59-8803-4DA5222C0E7A}" destId="{1918357D-F33F-4CBC-A385-BB3E4CFB008A}" srcOrd="1" destOrd="0" presId="urn:microsoft.com/office/officeart/2005/8/layout/orgChart1"/>
    <dgm:cxn modelId="{6C999E6B-BF35-4E7C-ADCF-86EF35D7F2F6}" type="presParOf" srcId="{1BC24220-91B9-4E59-8803-4DA5222C0E7A}" destId="{519AA4DD-4BAB-4BDD-BE4E-94FB298B2D2A}" srcOrd="2" destOrd="0" presId="urn:microsoft.com/office/officeart/2005/8/layout/orgChart1"/>
    <dgm:cxn modelId="{1A292411-A0FC-4AF4-99B6-5F137C688CE7}" type="presParOf" srcId="{195C4188-8CE7-4783-A116-11EFAE32A884}" destId="{6E6E5BD0-5ECE-443A-AC8F-12AE76C0F1C2}" srcOrd="2" destOrd="0" presId="urn:microsoft.com/office/officeart/2005/8/layout/orgChart1"/>
    <dgm:cxn modelId="{7A507122-B552-4D6C-B506-D2BEF0CEC326}" type="presParOf" srcId="{195C4188-8CE7-4783-A116-11EFAE32A884}" destId="{B8821C6D-05A5-4435-81C3-57BA5A085647}" srcOrd="3" destOrd="0" presId="urn:microsoft.com/office/officeart/2005/8/layout/orgChart1"/>
    <dgm:cxn modelId="{07BB57CB-2EAA-4863-BE83-580EC9DD8D42}" type="presParOf" srcId="{B8821C6D-05A5-4435-81C3-57BA5A085647}" destId="{FF2A3F2C-36B6-492A-876C-BC37288E625A}" srcOrd="0" destOrd="0" presId="urn:microsoft.com/office/officeart/2005/8/layout/orgChart1"/>
    <dgm:cxn modelId="{CE35008D-8BB5-45A9-8AED-CD1F75D78C45}" type="presParOf" srcId="{FF2A3F2C-36B6-492A-876C-BC37288E625A}" destId="{E1A9358E-B4C6-49D3-95C9-2BC4AD6348CC}" srcOrd="0" destOrd="0" presId="urn:microsoft.com/office/officeart/2005/8/layout/orgChart1"/>
    <dgm:cxn modelId="{C2D4C8F6-94E1-41C1-9757-D1E6BA8FD0D5}" type="presParOf" srcId="{FF2A3F2C-36B6-492A-876C-BC37288E625A}" destId="{99C798DE-53EF-43A0-9AE0-A06EC39BFDEB}" srcOrd="1" destOrd="0" presId="urn:microsoft.com/office/officeart/2005/8/layout/orgChart1"/>
    <dgm:cxn modelId="{B9C13D6B-BA03-4884-915E-A4A76060ACCA}" type="presParOf" srcId="{B8821C6D-05A5-4435-81C3-57BA5A085647}" destId="{4F3459CF-0518-4334-B41C-3E1D001934E8}" srcOrd="1" destOrd="0" presId="urn:microsoft.com/office/officeart/2005/8/layout/orgChart1"/>
    <dgm:cxn modelId="{85037669-276A-4825-B29A-D99118D9C44B}" type="presParOf" srcId="{B8821C6D-05A5-4435-81C3-57BA5A085647}" destId="{1E6E19C4-6CA9-45E1-B2BE-5FEDADB83C30}" srcOrd="2" destOrd="0" presId="urn:microsoft.com/office/officeart/2005/8/layout/orgChart1"/>
    <dgm:cxn modelId="{3CD0BFA8-CC16-4E44-9010-57555530F8FA}" type="presParOf" srcId="{195C4188-8CE7-4783-A116-11EFAE32A884}" destId="{979BFFF2-A421-4DA7-97D6-493F8D21ABAD}" srcOrd="4" destOrd="0" presId="urn:microsoft.com/office/officeart/2005/8/layout/orgChart1"/>
    <dgm:cxn modelId="{EDFF1A6C-17C0-43EE-B97F-4206403575F6}" type="presParOf" srcId="{195C4188-8CE7-4783-A116-11EFAE32A884}" destId="{E34C1370-9B92-47D3-9D39-276189B69050}" srcOrd="5" destOrd="0" presId="urn:microsoft.com/office/officeart/2005/8/layout/orgChart1"/>
    <dgm:cxn modelId="{903C239D-043A-4FE7-8186-C59F41D2F336}" type="presParOf" srcId="{E34C1370-9B92-47D3-9D39-276189B69050}" destId="{6AF6BF79-9120-40DF-9023-A3172A84B71D}" srcOrd="0" destOrd="0" presId="urn:microsoft.com/office/officeart/2005/8/layout/orgChart1"/>
    <dgm:cxn modelId="{C4BFC723-66EC-4249-8BEF-B1A3D2F57E14}" type="presParOf" srcId="{6AF6BF79-9120-40DF-9023-A3172A84B71D}" destId="{92B5F587-778E-49FC-8386-4B2EF93788AF}" srcOrd="0" destOrd="0" presId="urn:microsoft.com/office/officeart/2005/8/layout/orgChart1"/>
    <dgm:cxn modelId="{01C6F36C-4620-4654-8EFC-803DD6C7FEAE}" type="presParOf" srcId="{6AF6BF79-9120-40DF-9023-A3172A84B71D}" destId="{D41CE92D-FCB8-4097-B11F-182940E8E13F}" srcOrd="1" destOrd="0" presId="urn:microsoft.com/office/officeart/2005/8/layout/orgChart1"/>
    <dgm:cxn modelId="{5C1B08CD-9433-49A5-AEDE-A68A2C0D00E2}" type="presParOf" srcId="{E34C1370-9B92-47D3-9D39-276189B69050}" destId="{51FD4335-FFA6-4CDB-8115-283349D75022}" srcOrd="1" destOrd="0" presId="urn:microsoft.com/office/officeart/2005/8/layout/orgChart1"/>
    <dgm:cxn modelId="{27561075-0C04-4D40-8C12-51EE268C4F9A}" type="presParOf" srcId="{E34C1370-9B92-47D3-9D39-276189B69050}" destId="{6334EED9-747A-4063-842D-3A2F4CB977FE}" srcOrd="2" destOrd="0" presId="urn:microsoft.com/office/officeart/2005/8/layout/orgChart1"/>
    <dgm:cxn modelId="{EAAFD2B8-7FB3-4BD2-951F-64551C2A397C}" type="presParOf" srcId="{21EAFE79-032C-4639-9513-98B88BC038A8}" destId="{B91C32D1-8FD9-4B32-B523-2B87274EAE9A}" srcOrd="2" destOrd="0" presId="urn:microsoft.com/office/officeart/2005/8/layout/orgChart1"/>
    <dgm:cxn modelId="{038F0B01-E4A7-4F31-B8BA-4266E797E736}" type="presParOf" srcId="{5BC52453-4A0F-4982-88B8-27994A91E893}" destId="{1B6AD0EF-AE2B-4F11-B09D-85CED4640295}" srcOrd="4" destOrd="0" presId="urn:microsoft.com/office/officeart/2005/8/layout/orgChart1"/>
    <dgm:cxn modelId="{B90EBCBD-5EE7-43E8-BE93-1EF9F91D61FE}" type="presParOf" srcId="{5BC52453-4A0F-4982-88B8-27994A91E893}" destId="{9521A6E5-4B46-4742-A277-CE90D1302D31}" srcOrd="5" destOrd="0" presId="urn:microsoft.com/office/officeart/2005/8/layout/orgChart1"/>
    <dgm:cxn modelId="{2A6CB07E-3B29-4846-B2E5-96AA149AE459}" type="presParOf" srcId="{9521A6E5-4B46-4742-A277-CE90D1302D31}" destId="{7FC227AA-5787-48AB-B86F-D10907982B9F}" srcOrd="0" destOrd="0" presId="urn:microsoft.com/office/officeart/2005/8/layout/orgChart1"/>
    <dgm:cxn modelId="{A46089B1-61B2-475D-A981-339D5C85EABE}" type="presParOf" srcId="{7FC227AA-5787-48AB-B86F-D10907982B9F}" destId="{17FF0497-C409-4DEE-925A-0CC3515DBBE8}" srcOrd="0" destOrd="0" presId="urn:microsoft.com/office/officeart/2005/8/layout/orgChart1"/>
    <dgm:cxn modelId="{A81841B4-245F-4765-A967-C6545CE1495C}" type="presParOf" srcId="{7FC227AA-5787-48AB-B86F-D10907982B9F}" destId="{817218D8-BEEB-42B9-A2E9-05DA312215A6}" srcOrd="1" destOrd="0" presId="urn:microsoft.com/office/officeart/2005/8/layout/orgChart1"/>
    <dgm:cxn modelId="{34C81F82-DA0F-4657-8EAC-D7AF9156F76E}" type="presParOf" srcId="{9521A6E5-4B46-4742-A277-CE90D1302D31}" destId="{30B90D6B-218D-431E-AAFA-294978DE6234}" srcOrd="1" destOrd="0" presId="urn:microsoft.com/office/officeart/2005/8/layout/orgChart1"/>
    <dgm:cxn modelId="{5988C936-8727-40A2-9A1F-6187D3AD41C4}" type="presParOf" srcId="{9521A6E5-4B46-4742-A277-CE90D1302D31}" destId="{CDF38863-47A6-4E21-B300-92A86454C97F}" srcOrd="2" destOrd="0" presId="urn:microsoft.com/office/officeart/2005/8/layout/orgChart1"/>
    <dgm:cxn modelId="{0F0E7194-1F79-4291-BEEF-BEB9F2B10850}" type="presParOf" srcId="{5BC52453-4A0F-4982-88B8-27994A91E893}" destId="{19354AFA-985E-4D9A-9C17-33905E5EEF6F}" srcOrd="6" destOrd="0" presId="urn:microsoft.com/office/officeart/2005/8/layout/orgChart1"/>
    <dgm:cxn modelId="{BEB306F8-9C66-4B2D-84D5-A858A6B9D109}" type="presParOf" srcId="{5BC52453-4A0F-4982-88B8-27994A91E893}" destId="{6286F54A-5EA2-4C41-B5FA-5A9CA7EA5F35}" srcOrd="7" destOrd="0" presId="urn:microsoft.com/office/officeart/2005/8/layout/orgChart1"/>
    <dgm:cxn modelId="{D139887D-F376-44C0-AFAC-F6E9F2152796}" type="presParOf" srcId="{6286F54A-5EA2-4C41-B5FA-5A9CA7EA5F35}" destId="{072EE89D-E8F8-430F-8684-7698659D0B29}" srcOrd="0" destOrd="0" presId="urn:microsoft.com/office/officeart/2005/8/layout/orgChart1"/>
    <dgm:cxn modelId="{880C8F8E-6516-4E76-AA47-5C3F64DDBBE9}" type="presParOf" srcId="{072EE89D-E8F8-430F-8684-7698659D0B29}" destId="{59CB7A37-DAAD-4739-AE13-D2D3B7BC3839}" srcOrd="0" destOrd="0" presId="urn:microsoft.com/office/officeart/2005/8/layout/orgChart1"/>
    <dgm:cxn modelId="{F3B5010A-13C3-48B7-9C4A-0EB20AE5DF91}" type="presParOf" srcId="{072EE89D-E8F8-430F-8684-7698659D0B29}" destId="{8AF38EF1-CEF0-434F-BF6C-41D475BDD4B4}" srcOrd="1" destOrd="0" presId="urn:microsoft.com/office/officeart/2005/8/layout/orgChart1"/>
    <dgm:cxn modelId="{C762254A-354D-4C06-846A-0724FD034DA6}" type="presParOf" srcId="{6286F54A-5EA2-4C41-B5FA-5A9CA7EA5F35}" destId="{F1CE1F77-3E4C-4362-9AFF-273E557F2C1D}" srcOrd="1" destOrd="0" presId="urn:microsoft.com/office/officeart/2005/8/layout/orgChart1"/>
    <dgm:cxn modelId="{FD4B6AF5-629D-421A-A0F5-8019F9C45EC9}" type="presParOf" srcId="{6286F54A-5EA2-4C41-B5FA-5A9CA7EA5F35}" destId="{E87BC0FC-E28D-407A-A3FE-E1643C6FC3ED}" srcOrd="2" destOrd="0" presId="urn:microsoft.com/office/officeart/2005/8/layout/orgChart1"/>
    <dgm:cxn modelId="{D3EA0DFD-C34B-46FA-B6C5-32582F54DC3B}" type="presParOf" srcId="{5BC52453-4A0F-4982-88B8-27994A91E893}" destId="{88180E51-B41A-4825-9C08-77BB76FDECE6}" srcOrd="8" destOrd="0" presId="urn:microsoft.com/office/officeart/2005/8/layout/orgChart1"/>
    <dgm:cxn modelId="{C8869EAC-6DA6-4B26-BC8B-3ED9850C7B01}" type="presParOf" srcId="{5BC52453-4A0F-4982-88B8-27994A91E893}" destId="{5945A318-2EA3-4DB9-BA6D-97CE53FEB957}" srcOrd="9" destOrd="0" presId="urn:microsoft.com/office/officeart/2005/8/layout/orgChart1"/>
    <dgm:cxn modelId="{348A9196-0D53-4365-A890-6DB605C09F4D}" type="presParOf" srcId="{5945A318-2EA3-4DB9-BA6D-97CE53FEB957}" destId="{AC1261D2-5B09-4607-B006-F0B23C238266}" srcOrd="0" destOrd="0" presId="urn:microsoft.com/office/officeart/2005/8/layout/orgChart1"/>
    <dgm:cxn modelId="{74724114-5738-4E4E-9934-47489447FD4F}" type="presParOf" srcId="{AC1261D2-5B09-4607-B006-F0B23C238266}" destId="{0FA62302-14B9-4992-8961-552117718C66}" srcOrd="0" destOrd="0" presId="urn:microsoft.com/office/officeart/2005/8/layout/orgChart1"/>
    <dgm:cxn modelId="{F0EC74F8-D199-491F-9873-225C9789D97C}" type="presParOf" srcId="{AC1261D2-5B09-4607-B006-F0B23C238266}" destId="{AB4F38F1-C0C6-4E3B-BB3D-30BB9A5D6D01}" srcOrd="1" destOrd="0" presId="urn:microsoft.com/office/officeart/2005/8/layout/orgChart1"/>
    <dgm:cxn modelId="{84367908-BFE3-4ED9-96B6-99BFAD31B4CC}" type="presParOf" srcId="{5945A318-2EA3-4DB9-BA6D-97CE53FEB957}" destId="{CE6B4A70-7C16-486C-860E-C2884DF70C39}" srcOrd="1" destOrd="0" presId="urn:microsoft.com/office/officeart/2005/8/layout/orgChart1"/>
    <dgm:cxn modelId="{002FB5D4-8DE3-4454-8130-F31088905026}" type="presParOf" srcId="{5945A318-2EA3-4DB9-BA6D-97CE53FEB957}" destId="{E8F5BE5E-85D5-4C35-9918-C2AB6B607651}" srcOrd="2" destOrd="0" presId="urn:microsoft.com/office/officeart/2005/8/layout/orgChart1"/>
    <dgm:cxn modelId="{52867BA3-9E17-4D92-95DE-6FF295CE4C5F}" type="presParOf" srcId="{8389FDBE-C507-4FEC-9CEA-DE24216B2675}" destId="{4AA1801B-B28A-4FCF-B541-9DE4637D886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95F5AE8-1C88-4192-9928-754EE94232AA}"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fr-FR"/>
        </a:p>
      </dgm:t>
    </dgm:pt>
    <dgm:pt modelId="{B64D6FBE-D4D5-49B5-B93C-2FC87A2B71E5}">
      <dgm:prSet phldrT="[Texte]"/>
      <dgm:spPr>
        <a:solidFill>
          <a:srgbClr val="0070C0"/>
        </a:solidFill>
      </dgm:spPr>
      <dgm:t>
        <a:bodyPr/>
        <a:lstStyle/>
        <a:p>
          <a:r>
            <a:rPr lang="fr-FR" dirty="0" smtClean="0">
              <a:latin typeface="Comic Sans MS" panose="030F0702030302020204" pitchFamily="66" charset="0"/>
            </a:rPr>
            <a:t>SERIE ES</a:t>
          </a:r>
          <a:endParaRPr lang="fr-FR" dirty="0">
            <a:latin typeface="Comic Sans MS" panose="030F0702030302020204" pitchFamily="66" charset="0"/>
          </a:endParaRPr>
        </a:p>
      </dgm:t>
    </dgm:pt>
    <dgm:pt modelId="{D8ED9682-F565-4596-9AEA-7444F9A2D751}" type="parTrans" cxnId="{FFA2B2E6-A943-49C7-B20A-35DFB7BF323F}">
      <dgm:prSet/>
      <dgm:spPr/>
      <dgm:t>
        <a:bodyPr/>
        <a:lstStyle/>
        <a:p>
          <a:endParaRPr lang="fr-FR">
            <a:latin typeface="Comic Sans MS" panose="030F0702030302020204" pitchFamily="66" charset="0"/>
          </a:endParaRPr>
        </a:p>
      </dgm:t>
    </dgm:pt>
    <dgm:pt modelId="{47345E5F-F5E4-44B1-9BF7-0E7BACA8E692}" type="sibTrans" cxnId="{FFA2B2E6-A943-49C7-B20A-35DFB7BF323F}">
      <dgm:prSet/>
      <dgm:spPr/>
      <dgm:t>
        <a:bodyPr/>
        <a:lstStyle/>
        <a:p>
          <a:endParaRPr lang="fr-FR">
            <a:latin typeface="Comic Sans MS" panose="030F0702030302020204" pitchFamily="66" charset="0"/>
          </a:endParaRPr>
        </a:p>
      </dgm:t>
    </dgm:pt>
    <dgm:pt modelId="{6B5109ED-24BB-42FD-A6D2-5DDA73392410}">
      <dgm:prSet phldrT="[Texte]"/>
      <dgm:spPr>
        <a:solidFill>
          <a:srgbClr val="00B050"/>
        </a:solidFill>
      </dgm:spPr>
      <dgm:t>
        <a:bodyPr/>
        <a:lstStyle/>
        <a:p>
          <a:r>
            <a:rPr lang="fr-FR" dirty="0" smtClean="0">
              <a:latin typeface="Comic Sans MS" panose="030F0702030302020204" pitchFamily="66" charset="0"/>
            </a:rPr>
            <a:t>SES</a:t>
          </a:r>
          <a:endParaRPr lang="fr-FR" dirty="0">
            <a:latin typeface="Comic Sans MS" panose="030F0702030302020204" pitchFamily="66" charset="0"/>
          </a:endParaRPr>
        </a:p>
      </dgm:t>
    </dgm:pt>
    <dgm:pt modelId="{8B7DC9D6-F613-41F5-8A0C-918A6838E287}" type="parTrans" cxnId="{B46FB5BC-1E30-4CDD-960E-68217D2B6A06}">
      <dgm:prSet/>
      <dgm:spPr>
        <a:solidFill>
          <a:schemeClr val="tx1"/>
        </a:solidFill>
      </dgm:spPr>
      <dgm:t>
        <a:bodyPr/>
        <a:lstStyle/>
        <a:p>
          <a:endParaRPr lang="fr-FR">
            <a:latin typeface="Comic Sans MS" panose="030F0702030302020204" pitchFamily="66" charset="0"/>
          </a:endParaRPr>
        </a:p>
      </dgm:t>
    </dgm:pt>
    <dgm:pt modelId="{C3CFC575-EAF9-4F0A-AFA2-AE25A49AEE7C}" type="sibTrans" cxnId="{B46FB5BC-1E30-4CDD-960E-68217D2B6A06}">
      <dgm:prSet/>
      <dgm:spPr/>
      <dgm:t>
        <a:bodyPr/>
        <a:lstStyle/>
        <a:p>
          <a:endParaRPr lang="fr-FR">
            <a:latin typeface="Comic Sans MS" panose="030F0702030302020204" pitchFamily="66" charset="0"/>
          </a:endParaRPr>
        </a:p>
      </dgm:t>
    </dgm:pt>
    <dgm:pt modelId="{6E2E8CDB-B534-4841-8895-AFE9305919DD}">
      <dgm:prSet phldrT="[Texte]"/>
      <dgm:spPr>
        <a:solidFill>
          <a:srgbClr val="C00000"/>
        </a:solidFill>
      </dgm:spPr>
      <dgm:t>
        <a:bodyPr/>
        <a:lstStyle/>
        <a:p>
          <a:r>
            <a:rPr lang="fr-FR" dirty="0" smtClean="0">
              <a:latin typeface="Comic Sans MS" panose="030F0702030302020204" pitchFamily="66" charset="0"/>
            </a:rPr>
            <a:t>SES MATHS</a:t>
          </a:r>
          <a:endParaRPr lang="fr-FR" dirty="0">
            <a:latin typeface="Comic Sans MS" panose="030F0702030302020204" pitchFamily="66" charset="0"/>
          </a:endParaRPr>
        </a:p>
      </dgm:t>
    </dgm:pt>
    <dgm:pt modelId="{517080B9-267D-43A1-A245-201BDFED6BA5}" type="parTrans" cxnId="{A8CEBD70-0900-46C1-BD45-B6971928C21D}">
      <dgm:prSet/>
      <dgm:spPr>
        <a:solidFill>
          <a:schemeClr val="tx1"/>
        </a:solidFill>
      </dgm:spPr>
      <dgm:t>
        <a:bodyPr/>
        <a:lstStyle/>
        <a:p>
          <a:endParaRPr lang="fr-FR">
            <a:latin typeface="Comic Sans MS" panose="030F0702030302020204" pitchFamily="66" charset="0"/>
          </a:endParaRPr>
        </a:p>
      </dgm:t>
    </dgm:pt>
    <dgm:pt modelId="{71BF08CC-F56B-4531-98FD-E7C1B56AEC54}" type="sibTrans" cxnId="{A8CEBD70-0900-46C1-BD45-B6971928C21D}">
      <dgm:prSet/>
      <dgm:spPr/>
      <dgm:t>
        <a:bodyPr/>
        <a:lstStyle/>
        <a:p>
          <a:endParaRPr lang="fr-FR">
            <a:latin typeface="Comic Sans MS" panose="030F0702030302020204" pitchFamily="66" charset="0"/>
          </a:endParaRPr>
        </a:p>
      </dgm:t>
    </dgm:pt>
    <dgm:pt modelId="{3D5E43DE-74BA-404D-98F4-256C231AB0A8}">
      <dgm:prSet phldrT="[Texte]"/>
      <dgm:spPr>
        <a:solidFill>
          <a:srgbClr val="0070C0"/>
        </a:solidFill>
      </dgm:spPr>
      <dgm:t>
        <a:bodyPr/>
        <a:lstStyle/>
        <a:p>
          <a:endParaRPr lang="fr-FR">
            <a:latin typeface="Comic Sans MS" panose="030F0702030302020204" pitchFamily="66" charset="0"/>
          </a:endParaRPr>
        </a:p>
      </dgm:t>
    </dgm:pt>
    <dgm:pt modelId="{F9AFF009-9600-4B99-BFFC-B8A3270866A8}" type="parTrans" cxnId="{229BAEB7-8F10-4759-9D7B-B2A70FF2278E}">
      <dgm:prSet/>
      <dgm:spPr/>
      <dgm:t>
        <a:bodyPr/>
        <a:lstStyle/>
        <a:p>
          <a:endParaRPr lang="fr-FR">
            <a:latin typeface="Comic Sans MS" panose="030F0702030302020204" pitchFamily="66" charset="0"/>
          </a:endParaRPr>
        </a:p>
      </dgm:t>
    </dgm:pt>
    <dgm:pt modelId="{F45CDF47-0368-4283-98C9-A1B7AD5834E5}" type="sibTrans" cxnId="{229BAEB7-8F10-4759-9D7B-B2A70FF2278E}">
      <dgm:prSet/>
      <dgm:spPr/>
      <dgm:t>
        <a:bodyPr/>
        <a:lstStyle/>
        <a:p>
          <a:endParaRPr lang="fr-FR">
            <a:latin typeface="Comic Sans MS" panose="030F0702030302020204" pitchFamily="66" charset="0"/>
          </a:endParaRPr>
        </a:p>
      </dgm:t>
    </dgm:pt>
    <dgm:pt modelId="{817F86F7-6AA9-412E-8DD6-0CB5CBCEFC89}">
      <dgm:prSet phldrT="[Texte]"/>
      <dgm:spPr>
        <a:solidFill>
          <a:srgbClr val="0070C0"/>
        </a:solidFill>
      </dgm:spPr>
      <dgm:t>
        <a:bodyPr/>
        <a:lstStyle/>
        <a:p>
          <a:endParaRPr lang="fr-FR">
            <a:latin typeface="Comic Sans MS" panose="030F0702030302020204" pitchFamily="66" charset="0"/>
          </a:endParaRPr>
        </a:p>
      </dgm:t>
    </dgm:pt>
    <dgm:pt modelId="{823FBA0B-618F-49AA-A2F2-C1EDC6E9E642}" type="parTrans" cxnId="{4FCFCF80-0A97-49A4-91E9-DC96B26577D0}">
      <dgm:prSet/>
      <dgm:spPr/>
      <dgm:t>
        <a:bodyPr/>
        <a:lstStyle/>
        <a:p>
          <a:endParaRPr lang="fr-FR">
            <a:latin typeface="Comic Sans MS" panose="030F0702030302020204" pitchFamily="66" charset="0"/>
          </a:endParaRPr>
        </a:p>
      </dgm:t>
    </dgm:pt>
    <dgm:pt modelId="{0DB1197B-5A15-4170-BFF6-E06C42CFB4AD}" type="sibTrans" cxnId="{4FCFCF80-0A97-49A4-91E9-DC96B26577D0}">
      <dgm:prSet/>
      <dgm:spPr/>
      <dgm:t>
        <a:bodyPr/>
        <a:lstStyle/>
        <a:p>
          <a:endParaRPr lang="fr-FR">
            <a:latin typeface="Comic Sans MS" panose="030F0702030302020204" pitchFamily="66" charset="0"/>
          </a:endParaRPr>
        </a:p>
      </dgm:t>
    </dgm:pt>
    <dgm:pt modelId="{3FB6330E-8888-4705-9A59-5D2177C46E8E}">
      <dgm:prSet/>
      <dgm:spPr/>
      <dgm:t>
        <a:bodyPr/>
        <a:lstStyle/>
        <a:p>
          <a:r>
            <a:rPr lang="fr-FR" dirty="0" smtClean="0">
              <a:latin typeface="Comic Sans MS" panose="030F0702030302020204" pitchFamily="66" charset="0"/>
            </a:rPr>
            <a:t>SES</a:t>
          </a:r>
        </a:p>
        <a:p>
          <a:r>
            <a:rPr lang="fr-FR" dirty="0" smtClean="0">
              <a:latin typeface="Comic Sans MS" panose="030F0702030302020204" pitchFamily="66" charset="0"/>
            </a:rPr>
            <a:t>SCIENCES PO</a:t>
          </a:r>
          <a:endParaRPr lang="fr-FR" dirty="0">
            <a:latin typeface="Comic Sans MS" panose="030F0702030302020204" pitchFamily="66" charset="0"/>
          </a:endParaRPr>
        </a:p>
      </dgm:t>
    </dgm:pt>
    <dgm:pt modelId="{9DCCE18D-56F5-407C-B1F9-FCCCA3F53C38}" type="parTrans" cxnId="{37B9F506-DD92-4582-BC45-3986F5DC43BC}">
      <dgm:prSet/>
      <dgm:spPr>
        <a:solidFill>
          <a:schemeClr val="tx1"/>
        </a:solidFill>
      </dgm:spPr>
      <dgm:t>
        <a:bodyPr/>
        <a:lstStyle/>
        <a:p>
          <a:endParaRPr lang="fr-FR">
            <a:latin typeface="Comic Sans MS" panose="030F0702030302020204" pitchFamily="66" charset="0"/>
          </a:endParaRPr>
        </a:p>
      </dgm:t>
    </dgm:pt>
    <dgm:pt modelId="{BE3AB7BE-60E5-4C8F-9F6E-8EE8C92C85D8}" type="sibTrans" cxnId="{37B9F506-DD92-4582-BC45-3986F5DC43BC}">
      <dgm:prSet/>
      <dgm:spPr/>
      <dgm:t>
        <a:bodyPr/>
        <a:lstStyle/>
        <a:p>
          <a:endParaRPr lang="fr-FR">
            <a:latin typeface="Comic Sans MS" panose="030F0702030302020204" pitchFamily="66" charset="0"/>
          </a:endParaRPr>
        </a:p>
      </dgm:t>
    </dgm:pt>
    <dgm:pt modelId="{EF25C5A6-DD1B-46EA-A124-960405432146}" type="pres">
      <dgm:prSet presAssocID="{495F5AE8-1C88-4192-9928-754EE94232AA}" presName="Name0" presStyleCnt="0">
        <dgm:presLayoutVars>
          <dgm:chMax val="1"/>
          <dgm:dir/>
          <dgm:animLvl val="ctr"/>
          <dgm:resizeHandles val="exact"/>
        </dgm:presLayoutVars>
      </dgm:prSet>
      <dgm:spPr/>
      <dgm:t>
        <a:bodyPr/>
        <a:lstStyle/>
        <a:p>
          <a:endParaRPr lang="fr-FR"/>
        </a:p>
      </dgm:t>
    </dgm:pt>
    <dgm:pt modelId="{E627A1E6-A7A0-4521-BEB1-F2C79176FC84}" type="pres">
      <dgm:prSet presAssocID="{B64D6FBE-D4D5-49B5-B93C-2FC87A2B71E5}" presName="centerShape" presStyleLbl="node0" presStyleIdx="0" presStyleCnt="1"/>
      <dgm:spPr/>
      <dgm:t>
        <a:bodyPr/>
        <a:lstStyle/>
        <a:p>
          <a:endParaRPr lang="fr-FR"/>
        </a:p>
      </dgm:t>
    </dgm:pt>
    <dgm:pt modelId="{FB3F9C3C-A08A-4B6B-9601-54DF5BDEB668}" type="pres">
      <dgm:prSet presAssocID="{8B7DC9D6-F613-41F5-8A0C-918A6838E287}" presName="parTrans" presStyleLbl="sibTrans2D1" presStyleIdx="0" presStyleCnt="3"/>
      <dgm:spPr/>
      <dgm:t>
        <a:bodyPr/>
        <a:lstStyle/>
        <a:p>
          <a:endParaRPr lang="fr-FR"/>
        </a:p>
      </dgm:t>
    </dgm:pt>
    <dgm:pt modelId="{A4623EB9-35F9-4EE8-95DF-6E63AEDFE74D}" type="pres">
      <dgm:prSet presAssocID="{8B7DC9D6-F613-41F5-8A0C-918A6838E287}" presName="connectorText" presStyleLbl="sibTrans2D1" presStyleIdx="0" presStyleCnt="3"/>
      <dgm:spPr/>
      <dgm:t>
        <a:bodyPr/>
        <a:lstStyle/>
        <a:p>
          <a:endParaRPr lang="fr-FR"/>
        </a:p>
      </dgm:t>
    </dgm:pt>
    <dgm:pt modelId="{F5B9103D-C541-4C03-A063-342637BC430A}" type="pres">
      <dgm:prSet presAssocID="{6B5109ED-24BB-42FD-A6D2-5DDA73392410}" presName="node" presStyleLbl="node1" presStyleIdx="0" presStyleCnt="3">
        <dgm:presLayoutVars>
          <dgm:bulletEnabled val="1"/>
        </dgm:presLayoutVars>
      </dgm:prSet>
      <dgm:spPr/>
      <dgm:t>
        <a:bodyPr/>
        <a:lstStyle/>
        <a:p>
          <a:endParaRPr lang="fr-FR"/>
        </a:p>
      </dgm:t>
    </dgm:pt>
    <dgm:pt modelId="{E3E12C57-AD19-47EA-87DB-15DE30D8EEB1}" type="pres">
      <dgm:prSet presAssocID="{517080B9-267D-43A1-A245-201BDFED6BA5}" presName="parTrans" presStyleLbl="sibTrans2D1" presStyleIdx="1" presStyleCnt="3"/>
      <dgm:spPr/>
      <dgm:t>
        <a:bodyPr/>
        <a:lstStyle/>
        <a:p>
          <a:endParaRPr lang="fr-FR"/>
        </a:p>
      </dgm:t>
    </dgm:pt>
    <dgm:pt modelId="{426C5831-6E88-426D-ADE1-CE26D735594D}" type="pres">
      <dgm:prSet presAssocID="{517080B9-267D-43A1-A245-201BDFED6BA5}" presName="connectorText" presStyleLbl="sibTrans2D1" presStyleIdx="1" presStyleCnt="3"/>
      <dgm:spPr/>
      <dgm:t>
        <a:bodyPr/>
        <a:lstStyle/>
        <a:p>
          <a:endParaRPr lang="fr-FR"/>
        </a:p>
      </dgm:t>
    </dgm:pt>
    <dgm:pt modelId="{D2A1516E-A39F-483A-99BD-6EC0EA2E7816}" type="pres">
      <dgm:prSet presAssocID="{6E2E8CDB-B534-4841-8895-AFE9305919DD}" presName="node" presStyleLbl="node1" presStyleIdx="1" presStyleCnt="3">
        <dgm:presLayoutVars>
          <dgm:bulletEnabled val="1"/>
        </dgm:presLayoutVars>
      </dgm:prSet>
      <dgm:spPr/>
      <dgm:t>
        <a:bodyPr/>
        <a:lstStyle/>
        <a:p>
          <a:endParaRPr lang="fr-FR"/>
        </a:p>
      </dgm:t>
    </dgm:pt>
    <dgm:pt modelId="{E4B65DF2-72A7-492A-A99D-42C653430444}" type="pres">
      <dgm:prSet presAssocID="{9DCCE18D-56F5-407C-B1F9-FCCCA3F53C38}" presName="parTrans" presStyleLbl="sibTrans2D1" presStyleIdx="2" presStyleCnt="3"/>
      <dgm:spPr/>
      <dgm:t>
        <a:bodyPr/>
        <a:lstStyle/>
        <a:p>
          <a:endParaRPr lang="fr-FR"/>
        </a:p>
      </dgm:t>
    </dgm:pt>
    <dgm:pt modelId="{BECF3A3D-F6A7-4F3B-B418-7FC8B3259EDE}" type="pres">
      <dgm:prSet presAssocID="{9DCCE18D-56F5-407C-B1F9-FCCCA3F53C38}" presName="connectorText" presStyleLbl="sibTrans2D1" presStyleIdx="2" presStyleCnt="3"/>
      <dgm:spPr/>
      <dgm:t>
        <a:bodyPr/>
        <a:lstStyle/>
        <a:p>
          <a:endParaRPr lang="fr-FR"/>
        </a:p>
      </dgm:t>
    </dgm:pt>
    <dgm:pt modelId="{7E9BD1CB-C1E6-4EC0-9770-9C3DB1BD4254}" type="pres">
      <dgm:prSet presAssocID="{3FB6330E-8888-4705-9A59-5D2177C46E8E}" presName="node" presStyleLbl="node1" presStyleIdx="2" presStyleCnt="3">
        <dgm:presLayoutVars>
          <dgm:bulletEnabled val="1"/>
        </dgm:presLayoutVars>
      </dgm:prSet>
      <dgm:spPr/>
      <dgm:t>
        <a:bodyPr/>
        <a:lstStyle/>
        <a:p>
          <a:endParaRPr lang="fr-FR"/>
        </a:p>
      </dgm:t>
    </dgm:pt>
  </dgm:ptLst>
  <dgm:cxnLst>
    <dgm:cxn modelId="{4FCFCF80-0A97-49A4-91E9-DC96B26577D0}" srcId="{495F5AE8-1C88-4192-9928-754EE94232AA}" destId="{817F86F7-6AA9-412E-8DD6-0CB5CBCEFC89}" srcOrd="1" destOrd="0" parTransId="{823FBA0B-618F-49AA-A2F2-C1EDC6E9E642}" sibTransId="{0DB1197B-5A15-4170-BFF6-E06C42CFB4AD}"/>
    <dgm:cxn modelId="{224E82BC-ABDB-4C5F-BF34-66CE38C85FC0}" type="presOf" srcId="{9DCCE18D-56F5-407C-B1F9-FCCCA3F53C38}" destId="{BECF3A3D-F6A7-4F3B-B418-7FC8B3259EDE}" srcOrd="1" destOrd="0" presId="urn:microsoft.com/office/officeart/2005/8/layout/radial5"/>
    <dgm:cxn modelId="{C9EC9C1E-9714-4E9F-9FF4-21B7658ED520}" type="presOf" srcId="{3FB6330E-8888-4705-9A59-5D2177C46E8E}" destId="{7E9BD1CB-C1E6-4EC0-9770-9C3DB1BD4254}" srcOrd="0" destOrd="0" presId="urn:microsoft.com/office/officeart/2005/8/layout/radial5"/>
    <dgm:cxn modelId="{A8CEBD70-0900-46C1-BD45-B6971928C21D}" srcId="{B64D6FBE-D4D5-49B5-B93C-2FC87A2B71E5}" destId="{6E2E8CDB-B534-4841-8895-AFE9305919DD}" srcOrd="1" destOrd="0" parTransId="{517080B9-267D-43A1-A245-201BDFED6BA5}" sibTransId="{71BF08CC-F56B-4531-98FD-E7C1B56AEC54}"/>
    <dgm:cxn modelId="{229BAEB7-8F10-4759-9D7B-B2A70FF2278E}" srcId="{495F5AE8-1C88-4192-9928-754EE94232AA}" destId="{3D5E43DE-74BA-404D-98F4-256C231AB0A8}" srcOrd="2" destOrd="0" parTransId="{F9AFF009-9600-4B99-BFFC-B8A3270866A8}" sibTransId="{F45CDF47-0368-4283-98C9-A1B7AD5834E5}"/>
    <dgm:cxn modelId="{BFDD7055-C203-42BC-8249-1476C5C3C729}" type="presOf" srcId="{8B7DC9D6-F613-41F5-8A0C-918A6838E287}" destId="{A4623EB9-35F9-4EE8-95DF-6E63AEDFE74D}" srcOrd="1" destOrd="0" presId="urn:microsoft.com/office/officeart/2005/8/layout/radial5"/>
    <dgm:cxn modelId="{986CB870-C6CD-4112-9F22-78A165980E6B}" type="presOf" srcId="{8B7DC9D6-F613-41F5-8A0C-918A6838E287}" destId="{FB3F9C3C-A08A-4B6B-9601-54DF5BDEB668}" srcOrd="0" destOrd="0" presId="urn:microsoft.com/office/officeart/2005/8/layout/radial5"/>
    <dgm:cxn modelId="{FFA2B2E6-A943-49C7-B20A-35DFB7BF323F}" srcId="{495F5AE8-1C88-4192-9928-754EE94232AA}" destId="{B64D6FBE-D4D5-49B5-B93C-2FC87A2B71E5}" srcOrd="0" destOrd="0" parTransId="{D8ED9682-F565-4596-9AEA-7444F9A2D751}" sibTransId="{47345E5F-F5E4-44B1-9BF7-0E7BACA8E692}"/>
    <dgm:cxn modelId="{23BBF3AC-294C-47EE-A20F-0ACEF70D618F}" type="presOf" srcId="{517080B9-267D-43A1-A245-201BDFED6BA5}" destId="{426C5831-6E88-426D-ADE1-CE26D735594D}" srcOrd="1" destOrd="0" presId="urn:microsoft.com/office/officeart/2005/8/layout/radial5"/>
    <dgm:cxn modelId="{B46FB5BC-1E30-4CDD-960E-68217D2B6A06}" srcId="{B64D6FBE-D4D5-49B5-B93C-2FC87A2B71E5}" destId="{6B5109ED-24BB-42FD-A6D2-5DDA73392410}" srcOrd="0" destOrd="0" parTransId="{8B7DC9D6-F613-41F5-8A0C-918A6838E287}" sibTransId="{C3CFC575-EAF9-4F0A-AFA2-AE25A49AEE7C}"/>
    <dgm:cxn modelId="{73AFDE8D-6152-4B0F-94DC-E73278E1F7D4}" type="presOf" srcId="{9DCCE18D-56F5-407C-B1F9-FCCCA3F53C38}" destId="{E4B65DF2-72A7-492A-A99D-42C653430444}" srcOrd="0" destOrd="0" presId="urn:microsoft.com/office/officeart/2005/8/layout/radial5"/>
    <dgm:cxn modelId="{E7902BAA-619D-4F41-8429-EFCDF8014B73}" type="presOf" srcId="{495F5AE8-1C88-4192-9928-754EE94232AA}" destId="{EF25C5A6-DD1B-46EA-A124-960405432146}" srcOrd="0" destOrd="0" presId="urn:microsoft.com/office/officeart/2005/8/layout/radial5"/>
    <dgm:cxn modelId="{37B9F506-DD92-4582-BC45-3986F5DC43BC}" srcId="{B64D6FBE-D4D5-49B5-B93C-2FC87A2B71E5}" destId="{3FB6330E-8888-4705-9A59-5D2177C46E8E}" srcOrd="2" destOrd="0" parTransId="{9DCCE18D-56F5-407C-B1F9-FCCCA3F53C38}" sibTransId="{BE3AB7BE-60E5-4C8F-9F6E-8EE8C92C85D8}"/>
    <dgm:cxn modelId="{2BE88E2A-6B5F-4428-BEDA-FE3D0EB54389}" type="presOf" srcId="{6B5109ED-24BB-42FD-A6D2-5DDA73392410}" destId="{F5B9103D-C541-4C03-A063-342637BC430A}" srcOrd="0" destOrd="0" presId="urn:microsoft.com/office/officeart/2005/8/layout/radial5"/>
    <dgm:cxn modelId="{8EADEA7C-E188-4C2B-8A6A-E9E8E5FA02A5}" type="presOf" srcId="{6E2E8CDB-B534-4841-8895-AFE9305919DD}" destId="{D2A1516E-A39F-483A-99BD-6EC0EA2E7816}" srcOrd="0" destOrd="0" presId="urn:microsoft.com/office/officeart/2005/8/layout/radial5"/>
    <dgm:cxn modelId="{B81C4B27-BCBF-41BC-9D39-443A65C2B112}" type="presOf" srcId="{B64D6FBE-D4D5-49B5-B93C-2FC87A2B71E5}" destId="{E627A1E6-A7A0-4521-BEB1-F2C79176FC84}" srcOrd="0" destOrd="0" presId="urn:microsoft.com/office/officeart/2005/8/layout/radial5"/>
    <dgm:cxn modelId="{73065E85-0AFF-4C0C-8F33-0A97FA669F04}" type="presOf" srcId="{517080B9-267D-43A1-A245-201BDFED6BA5}" destId="{E3E12C57-AD19-47EA-87DB-15DE30D8EEB1}" srcOrd="0" destOrd="0" presId="urn:microsoft.com/office/officeart/2005/8/layout/radial5"/>
    <dgm:cxn modelId="{0DF4229C-4352-499A-A26F-33A62C878B7F}" type="presParOf" srcId="{EF25C5A6-DD1B-46EA-A124-960405432146}" destId="{E627A1E6-A7A0-4521-BEB1-F2C79176FC84}" srcOrd="0" destOrd="0" presId="urn:microsoft.com/office/officeart/2005/8/layout/radial5"/>
    <dgm:cxn modelId="{A9BB0C07-662A-4544-8E3B-7FA537C89C3A}" type="presParOf" srcId="{EF25C5A6-DD1B-46EA-A124-960405432146}" destId="{FB3F9C3C-A08A-4B6B-9601-54DF5BDEB668}" srcOrd="1" destOrd="0" presId="urn:microsoft.com/office/officeart/2005/8/layout/radial5"/>
    <dgm:cxn modelId="{FB9BCA65-2C8D-4D82-8417-576DA9F5D586}" type="presParOf" srcId="{FB3F9C3C-A08A-4B6B-9601-54DF5BDEB668}" destId="{A4623EB9-35F9-4EE8-95DF-6E63AEDFE74D}" srcOrd="0" destOrd="0" presId="urn:microsoft.com/office/officeart/2005/8/layout/radial5"/>
    <dgm:cxn modelId="{02AD640E-DE5A-4A2A-B70F-8F36AAAD82EB}" type="presParOf" srcId="{EF25C5A6-DD1B-46EA-A124-960405432146}" destId="{F5B9103D-C541-4C03-A063-342637BC430A}" srcOrd="2" destOrd="0" presId="urn:microsoft.com/office/officeart/2005/8/layout/radial5"/>
    <dgm:cxn modelId="{29D5BDED-1EB4-407F-B525-725EF214D23D}" type="presParOf" srcId="{EF25C5A6-DD1B-46EA-A124-960405432146}" destId="{E3E12C57-AD19-47EA-87DB-15DE30D8EEB1}" srcOrd="3" destOrd="0" presId="urn:microsoft.com/office/officeart/2005/8/layout/radial5"/>
    <dgm:cxn modelId="{9E69DB53-E9F8-4F91-8B87-DA269DB1D29A}" type="presParOf" srcId="{E3E12C57-AD19-47EA-87DB-15DE30D8EEB1}" destId="{426C5831-6E88-426D-ADE1-CE26D735594D}" srcOrd="0" destOrd="0" presId="urn:microsoft.com/office/officeart/2005/8/layout/radial5"/>
    <dgm:cxn modelId="{CF92AD4C-DF6A-49FE-A6C3-1DC989E88CCF}" type="presParOf" srcId="{EF25C5A6-DD1B-46EA-A124-960405432146}" destId="{D2A1516E-A39F-483A-99BD-6EC0EA2E7816}" srcOrd="4" destOrd="0" presId="urn:microsoft.com/office/officeart/2005/8/layout/radial5"/>
    <dgm:cxn modelId="{05F7D21D-29DA-4858-9234-998C8250E9EE}" type="presParOf" srcId="{EF25C5A6-DD1B-46EA-A124-960405432146}" destId="{E4B65DF2-72A7-492A-A99D-42C653430444}" srcOrd="5" destOrd="0" presId="urn:microsoft.com/office/officeart/2005/8/layout/radial5"/>
    <dgm:cxn modelId="{4E4B6F43-05D2-4241-9637-B3A61B044086}" type="presParOf" srcId="{E4B65DF2-72A7-492A-A99D-42C653430444}" destId="{BECF3A3D-F6A7-4F3B-B418-7FC8B3259EDE}" srcOrd="0" destOrd="0" presId="urn:microsoft.com/office/officeart/2005/8/layout/radial5"/>
    <dgm:cxn modelId="{79FA06B1-0850-4C90-B4B4-F530242330BD}" type="presParOf" srcId="{EF25C5A6-DD1B-46EA-A124-960405432146}" destId="{7E9BD1CB-C1E6-4EC0-9770-9C3DB1BD4254}"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48368B2-B6F9-4F10-B741-4A81819A160E}" type="doc">
      <dgm:prSet loTypeId="urn:microsoft.com/office/officeart/2005/8/layout/radial5" loCatId="cycle" qsTypeId="urn:microsoft.com/office/officeart/2005/8/quickstyle/simple1" qsCatId="simple" csTypeId="urn:microsoft.com/office/officeart/2005/8/colors/colorful1#1" csCatId="colorful" phldr="1"/>
      <dgm:spPr/>
      <dgm:t>
        <a:bodyPr/>
        <a:lstStyle/>
        <a:p>
          <a:endParaRPr lang="fr-FR"/>
        </a:p>
      </dgm:t>
    </dgm:pt>
    <dgm:pt modelId="{488C17E3-412F-4553-9757-0D3A7615A090}">
      <dgm:prSet phldrT="[Texte]"/>
      <dgm:spPr>
        <a:solidFill>
          <a:schemeClr val="accent2"/>
        </a:solidFill>
      </dgm:spPr>
      <dgm:t>
        <a:bodyPr/>
        <a:lstStyle/>
        <a:p>
          <a:r>
            <a:rPr lang="fr-FR" dirty="0" smtClean="0">
              <a:latin typeface="Comic Sans MS" panose="030F0702030302020204" pitchFamily="66" charset="0"/>
            </a:rPr>
            <a:t>SERIE S</a:t>
          </a:r>
          <a:endParaRPr lang="fr-FR" dirty="0">
            <a:latin typeface="Comic Sans MS" panose="030F0702030302020204" pitchFamily="66" charset="0"/>
          </a:endParaRPr>
        </a:p>
      </dgm:t>
    </dgm:pt>
    <dgm:pt modelId="{C3390BF1-5412-43D7-B97E-A1F6A348D6EF}" type="parTrans" cxnId="{33DAA7CF-0887-406E-9C6E-F29D54F4E250}">
      <dgm:prSet/>
      <dgm:spPr/>
      <dgm:t>
        <a:bodyPr/>
        <a:lstStyle/>
        <a:p>
          <a:endParaRPr lang="fr-FR">
            <a:latin typeface="Comic Sans MS" panose="030F0702030302020204" pitchFamily="66" charset="0"/>
          </a:endParaRPr>
        </a:p>
      </dgm:t>
    </dgm:pt>
    <dgm:pt modelId="{D3879771-D894-4632-BEE6-56E7792A7C6F}" type="sibTrans" cxnId="{33DAA7CF-0887-406E-9C6E-F29D54F4E250}">
      <dgm:prSet/>
      <dgm:spPr/>
      <dgm:t>
        <a:bodyPr/>
        <a:lstStyle/>
        <a:p>
          <a:endParaRPr lang="fr-FR">
            <a:latin typeface="Comic Sans MS" panose="030F0702030302020204" pitchFamily="66" charset="0"/>
          </a:endParaRPr>
        </a:p>
      </dgm:t>
    </dgm:pt>
    <dgm:pt modelId="{D9F1182E-BA8E-4D36-B921-3D3550F3D32A}">
      <dgm:prSet phldrT="[Texte]" custT="1"/>
      <dgm:spPr>
        <a:solidFill>
          <a:srgbClr val="00B050"/>
        </a:solidFill>
      </dgm:spPr>
      <dgm:t>
        <a:bodyPr/>
        <a:lstStyle/>
        <a:p>
          <a:r>
            <a:rPr lang="fr-FR" sz="1600" dirty="0" smtClean="0">
              <a:latin typeface="Comic Sans MS" panose="030F0702030302020204" pitchFamily="66" charset="0"/>
            </a:rPr>
            <a:t>Mathématiques</a:t>
          </a:r>
          <a:endParaRPr lang="fr-FR" sz="1600" dirty="0">
            <a:latin typeface="Comic Sans MS" panose="030F0702030302020204" pitchFamily="66" charset="0"/>
          </a:endParaRPr>
        </a:p>
      </dgm:t>
    </dgm:pt>
    <dgm:pt modelId="{A595A3FC-0773-4E3F-8622-984C78F6D7A9}" type="parTrans" cxnId="{8BE9FB2B-3B20-4FBE-BE57-44303099CF12}">
      <dgm:prSet/>
      <dgm:spPr>
        <a:solidFill>
          <a:schemeClr val="tx1"/>
        </a:solidFill>
      </dgm:spPr>
      <dgm:t>
        <a:bodyPr/>
        <a:lstStyle/>
        <a:p>
          <a:endParaRPr lang="fr-FR">
            <a:latin typeface="Comic Sans MS" panose="030F0702030302020204" pitchFamily="66" charset="0"/>
          </a:endParaRPr>
        </a:p>
      </dgm:t>
    </dgm:pt>
    <dgm:pt modelId="{4655F941-6A6B-4813-A001-1D55D4A5F429}" type="sibTrans" cxnId="{8BE9FB2B-3B20-4FBE-BE57-44303099CF12}">
      <dgm:prSet/>
      <dgm:spPr/>
      <dgm:t>
        <a:bodyPr/>
        <a:lstStyle/>
        <a:p>
          <a:endParaRPr lang="fr-FR">
            <a:latin typeface="Comic Sans MS" panose="030F0702030302020204" pitchFamily="66" charset="0"/>
          </a:endParaRPr>
        </a:p>
      </dgm:t>
    </dgm:pt>
    <dgm:pt modelId="{30277C7B-AD1C-492C-BEB9-6F77AE4282D2}">
      <dgm:prSet phldrT="[Texte]" custT="1"/>
      <dgm:spPr>
        <a:solidFill>
          <a:srgbClr val="FF0000"/>
        </a:solidFill>
      </dgm:spPr>
      <dgm:t>
        <a:bodyPr/>
        <a:lstStyle/>
        <a:p>
          <a:r>
            <a:rPr lang="fr-FR" sz="1600" dirty="0" smtClean="0">
              <a:latin typeface="Comic Sans MS" panose="030F0702030302020204" pitchFamily="66" charset="0"/>
            </a:rPr>
            <a:t>Sciences expérimentales</a:t>
          </a:r>
          <a:endParaRPr lang="fr-FR" sz="1600" dirty="0">
            <a:latin typeface="Comic Sans MS" panose="030F0702030302020204" pitchFamily="66" charset="0"/>
          </a:endParaRPr>
        </a:p>
      </dgm:t>
    </dgm:pt>
    <dgm:pt modelId="{8D6B472A-BF1A-4252-A0BA-736D82438D5F}" type="parTrans" cxnId="{0FD0D88D-A0A4-496E-9115-D56E0E1A5B67}">
      <dgm:prSet/>
      <dgm:spPr>
        <a:solidFill>
          <a:schemeClr val="tx1"/>
        </a:solidFill>
      </dgm:spPr>
      <dgm:t>
        <a:bodyPr/>
        <a:lstStyle/>
        <a:p>
          <a:endParaRPr lang="fr-FR">
            <a:latin typeface="Comic Sans MS" panose="030F0702030302020204" pitchFamily="66" charset="0"/>
          </a:endParaRPr>
        </a:p>
      </dgm:t>
    </dgm:pt>
    <dgm:pt modelId="{4620EA38-3EEC-477C-9501-946C0E1D97F6}" type="sibTrans" cxnId="{0FD0D88D-A0A4-496E-9115-D56E0E1A5B67}">
      <dgm:prSet/>
      <dgm:spPr/>
      <dgm:t>
        <a:bodyPr/>
        <a:lstStyle/>
        <a:p>
          <a:endParaRPr lang="fr-FR">
            <a:latin typeface="Comic Sans MS" panose="030F0702030302020204" pitchFamily="66" charset="0"/>
          </a:endParaRPr>
        </a:p>
      </dgm:t>
    </dgm:pt>
    <dgm:pt modelId="{058D30A8-0CF7-46A6-B4EA-3D94BD70EB63}">
      <dgm:prSet phldrT="[Texte]" custT="1"/>
      <dgm:spPr/>
      <dgm:t>
        <a:bodyPr/>
        <a:lstStyle/>
        <a:p>
          <a:r>
            <a:rPr lang="fr-FR" sz="1600" dirty="0" smtClean="0">
              <a:latin typeface="Comic Sans MS" panose="030F0702030302020204" pitchFamily="66" charset="0"/>
            </a:rPr>
            <a:t>Sciences</a:t>
          </a:r>
        </a:p>
        <a:p>
          <a:r>
            <a:rPr lang="fr-FR" sz="1600" dirty="0" smtClean="0">
              <a:latin typeface="Comic Sans MS" panose="030F0702030302020204" pitchFamily="66" charset="0"/>
            </a:rPr>
            <a:t>Ingénieur</a:t>
          </a:r>
          <a:endParaRPr lang="fr-FR" sz="1600" dirty="0">
            <a:latin typeface="Comic Sans MS" panose="030F0702030302020204" pitchFamily="66" charset="0"/>
          </a:endParaRPr>
        </a:p>
      </dgm:t>
    </dgm:pt>
    <dgm:pt modelId="{86BD743E-EB73-4330-BDA6-65E1B558CC05}" type="parTrans" cxnId="{35917D40-0463-4B0F-B234-7987932C8268}">
      <dgm:prSet/>
      <dgm:spPr>
        <a:solidFill>
          <a:schemeClr val="tx1"/>
        </a:solidFill>
      </dgm:spPr>
      <dgm:t>
        <a:bodyPr/>
        <a:lstStyle/>
        <a:p>
          <a:endParaRPr lang="fr-FR">
            <a:latin typeface="Comic Sans MS" panose="030F0702030302020204" pitchFamily="66" charset="0"/>
          </a:endParaRPr>
        </a:p>
      </dgm:t>
    </dgm:pt>
    <dgm:pt modelId="{4D29C343-39F8-4175-AF56-EFBD9FE15558}" type="sibTrans" cxnId="{35917D40-0463-4B0F-B234-7987932C8268}">
      <dgm:prSet/>
      <dgm:spPr/>
      <dgm:t>
        <a:bodyPr/>
        <a:lstStyle/>
        <a:p>
          <a:endParaRPr lang="fr-FR">
            <a:latin typeface="Comic Sans MS" panose="030F0702030302020204" pitchFamily="66" charset="0"/>
          </a:endParaRPr>
        </a:p>
      </dgm:t>
    </dgm:pt>
    <dgm:pt modelId="{EA86B896-94BB-48FC-9117-534A504D3801}">
      <dgm:prSet phldrT="[Texte]" custT="1"/>
      <dgm:spPr>
        <a:solidFill>
          <a:srgbClr val="7030A0"/>
        </a:solidFill>
      </dgm:spPr>
      <dgm:t>
        <a:bodyPr/>
        <a:lstStyle/>
        <a:p>
          <a:r>
            <a:rPr lang="fr-FR" sz="1400" dirty="0" smtClean="0">
              <a:latin typeface="Comic Sans MS" panose="030F0702030302020204" pitchFamily="66" charset="0"/>
            </a:rPr>
            <a:t>Biologie/écologie</a:t>
          </a:r>
          <a:endParaRPr lang="fr-FR" sz="1400" dirty="0">
            <a:latin typeface="Comic Sans MS" panose="030F0702030302020204" pitchFamily="66" charset="0"/>
          </a:endParaRPr>
        </a:p>
      </dgm:t>
    </dgm:pt>
    <dgm:pt modelId="{7EE5BD33-EFC1-43B1-A841-5000E7D19A1A}" type="parTrans" cxnId="{C6B70D9E-0255-4656-9714-F9E780E73BE5}">
      <dgm:prSet/>
      <dgm:spPr>
        <a:solidFill>
          <a:schemeClr val="tx1"/>
        </a:solidFill>
      </dgm:spPr>
      <dgm:t>
        <a:bodyPr/>
        <a:lstStyle/>
        <a:p>
          <a:endParaRPr lang="fr-FR">
            <a:latin typeface="Comic Sans MS" panose="030F0702030302020204" pitchFamily="66" charset="0"/>
          </a:endParaRPr>
        </a:p>
      </dgm:t>
    </dgm:pt>
    <dgm:pt modelId="{7DFBC822-ED88-4AAD-A246-9048E7BFEDED}" type="sibTrans" cxnId="{C6B70D9E-0255-4656-9714-F9E780E73BE5}">
      <dgm:prSet/>
      <dgm:spPr/>
      <dgm:t>
        <a:bodyPr/>
        <a:lstStyle/>
        <a:p>
          <a:endParaRPr lang="fr-FR">
            <a:latin typeface="Comic Sans MS" panose="030F0702030302020204" pitchFamily="66" charset="0"/>
          </a:endParaRPr>
        </a:p>
      </dgm:t>
    </dgm:pt>
    <dgm:pt modelId="{1907023A-69A6-44CA-9F71-5B051A23F340}">
      <dgm:prSet custT="1"/>
      <dgm:spPr>
        <a:solidFill>
          <a:schemeClr val="accent1">
            <a:lumMod val="75000"/>
          </a:schemeClr>
        </a:solidFill>
      </dgm:spPr>
      <dgm:t>
        <a:bodyPr/>
        <a:lstStyle/>
        <a:p>
          <a:r>
            <a:rPr lang="fr-FR" sz="2000" dirty="0" smtClean="0">
              <a:latin typeface="Comic Sans MS" panose="030F0702030302020204" pitchFamily="66" charset="0"/>
            </a:rPr>
            <a:t>ISN</a:t>
          </a:r>
          <a:endParaRPr lang="fr-FR" sz="2000" dirty="0">
            <a:latin typeface="Comic Sans MS" panose="030F0702030302020204" pitchFamily="66" charset="0"/>
          </a:endParaRPr>
        </a:p>
      </dgm:t>
    </dgm:pt>
    <dgm:pt modelId="{70E7DCD1-F204-4A66-B408-059E5FA1E8FA}" type="parTrans" cxnId="{7C82E227-2091-4D86-B383-39C8BC701DA0}">
      <dgm:prSet/>
      <dgm:spPr>
        <a:solidFill>
          <a:schemeClr val="tx1"/>
        </a:solidFill>
      </dgm:spPr>
      <dgm:t>
        <a:bodyPr/>
        <a:lstStyle/>
        <a:p>
          <a:endParaRPr lang="fr-FR">
            <a:latin typeface="Comic Sans MS" panose="030F0702030302020204" pitchFamily="66" charset="0"/>
          </a:endParaRPr>
        </a:p>
      </dgm:t>
    </dgm:pt>
    <dgm:pt modelId="{7415C8D2-3FCE-464F-B9AF-10544C02F7F3}" type="sibTrans" cxnId="{7C82E227-2091-4D86-B383-39C8BC701DA0}">
      <dgm:prSet/>
      <dgm:spPr/>
      <dgm:t>
        <a:bodyPr/>
        <a:lstStyle/>
        <a:p>
          <a:endParaRPr lang="fr-FR">
            <a:latin typeface="Comic Sans MS" panose="030F0702030302020204" pitchFamily="66" charset="0"/>
          </a:endParaRPr>
        </a:p>
      </dgm:t>
    </dgm:pt>
    <dgm:pt modelId="{594146DB-A9F4-4F75-B840-A67E04101283}" type="pres">
      <dgm:prSet presAssocID="{E48368B2-B6F9-4F10-B741-4A81819A160E}" presName="Name0" presStyleCnt="0">
        <dgm:presLayoutVars>
          <dgm:chMax val="1"/>
          <dgm:dir/>
          <dgm:animLvl val="ctr"/>
          <dgm:resizeHandles val="exact"/>
        </dgm:presLayoutVars>
      </dgm:prSet>
      <dgm:spPr/>
      <dgm:t>
        <a:bodyPr/>
        <a:lstStyle/>
        <a:p>
          <a:endParaRPr lang="fr-FR"/>
        </a:p>
      </dgm:t>
    </dgm:pt>
    <dgm:pt modelId="{0549B0C6-0A8F-4284-8F0E-C0C547C25EB5}" type="pres">
      <dgm:prSet presAssocID="{488C17E3-412F-4553-9757-0D3A7615A090}" presName="centerShape" presStyleLbl="node0" presStyleIdx="0" presStyleCnt="1"/>
      <dgm:spPr/>
      <dgm:t>
        <a:bodyPr/>
        <a:lstStyle/>
        <a:p>
          <a:endParaRPr lang="fr-FR"/>
        </a:p>
      </dgm:t>
    </dgm:pt>
    <dgm:pt modelId="{660E8DB5-3B93-4BC9-9927-432D88F22D37}" type="pres">
      <dgm:prSet presAssocID="{A595A3FC-0773-4E3F-8622-984C78F6D7A9}" presName="parTrans" presStyleLbl="sibTrans2D1" presStyleIdx="0" presStyleCnt="5"/>
      <dgm:spPr/>
      <dgm:t>
        <a:bodyPr/>
        <a:lstStyle/>
        <a:p>
          <a:endParaRPr lang="fr-FR"/>
        </a:p>
      </dgm:t>
    </dgm:pt>
    <dgm:pt modelId="{D671B1E5-26A3-4F3B-B938-BC6736444E7A}" type="pres">
      <dgm:prSet presAssocID="{A595A3FC-0773-4E3F-8622-984C78F6D7A9}" presName="connectorText" presStyleLbl="sibTrans2D1" presStyleIdx="0" presStyleCnt="5"/>
      <dgm:spPr/>
      <dgm:t>
        <a:bodyPr/>
        <a:lstStyle/>
        <a:p>
          <a:endParaRPr lang="fr-FR"/>
        </a:p>
      </dgm:t>
    </dgm:pt>
    <dgm:pt modelId="{5F1125CD-9F6C-47D5-960D-FD61930B06D4}" type="pres">
      <dgm:prSet presAssocID="{D9F1182E-BA8E-4D36-B921-3D3550F3D32A}" presName="node" presStyleLbl="node1" presStyleIdx="0" presStyleCnt="5" custScaleX="192415">
        <dgm:presLayoutVars>
          <dgm:bulletEnabled val="1"/>
        </dgm:presLayoutVars>
      </dgm:prSet>
      <dgm:spPr/>
      <dgm:t>
        <a:bodyPr/>
        <a:lstStyle/>
        <a:p>
          <a:endParaRPr lang="fr-FR"/>
        </a:p>
      </dgm:t>
    </dgm:pt>
    <dgm:pt modelId="{09A9319F-622A-48E4-B4C6-6CC774532FA5}" type="pres">
      <dgm:prSet presAssocID="{8D6B472A-BF1A-4252-A0BA-736D82438D5F}" presName="parTrans" presStyleLbl="sibTrans2D1" presStyleIdx="1" presStyleCnt="5"/>
      <dgm:spPr/>
      <dgm:t>
        <a:bodyPr/>
        <a:lstStyle/>
        <a:p>
          <a:endParaRPr lang="fr-FR"/>
        </a:p>
      </dgm:t>
    </dgm:pt>
    <dgm:pt modelId="{09A0C824-DEA9-4FD6-B175-4AFE1493B8E2}" type="pres">
      <dgm:prSet presAssocID="{8D6B472A-BF1A-4252-A0BA-736D82438D5F}" presName="connectorText" presStyleLbl="sibTrans2D1" presStyleIdx="1" presStyleCnt="5"/>
      <dgm:spPr/>
      <dgm:t>
        <a:bodyPr/>
        <a:lstStyle/>
        <a:p>
          <a:endParaRPr lang="fr-FR"/>
        </a:p>
      </dgm:t>
    </dgm:pt>
    <dgm:pt modelId="{30C12E6E-D2B1-40C0-8B2D-50B104ACAE1E}" type="pres">
      <dgm:prSet presAssocID="{30277C7B-AD1C-492C-BEB9-6F77AE4282D2}" presName="node" presStyleLbl="node1" presStyleIdx="1" presStyleCnt="5" custScaleX="169699" custRadScaleRad="122274" custRadScaleInc="-455">
        <dgm:presLayoutVars>
          <dgm:bulletEnabled val="1"/>
        </dgm:presLayoutVars>
      </dgm:prSet>
      <dgm:spPr/>
      <dgm:t>
        <a:bodyPr/>
        <a:lstStyle/>
        <a:p>
          <a:endParaRPr lang="fr-FR"/>
        </a:p>
      </dgm:t>
    </dgm:pt>
    <dgm:pt modelId="{D9281719-2AF3-4A74-87E7-38D5C493E317}" type="pres">
      <dgm:prSet presAssocID="{70E7DCD1-F204-4A66-B408-059E5FA1E8FA}" presName="parTrans" presStyleLbl="sibTrans2D1" presStyleIdx="2" presStyleCnt="5"/>
      <dgm:spPr/>
      <dgm:t>
        <a:bodyPr/>
        <a:lstStyle/>
        <a:p>
          <a:endParaRPr lang="fr-FR"/>
        </a:p>
      </dgm:t>
    </dgm:pt>
    <dgm:pt modelId="{9DCD789A-4605-40EB-B234-15EC263E4211}" type="pres">
      <dgm:prSet presAssocID="{70E7DCD1-F204-4A66-B408-059E5FA1E8FA}" presName="connectorText" presStyleLbl="sibTrans2D1" presStyleIdx="2" presStyleCnt="5"/>
      <dgm:spPr/>
      <dgm:t>
        <a:bodyPr/>
        <a:lstStyle/>
        <a:p>
          <a:endParaRPr lang="fr-FR"/>
        </a:p>
      </dgm:t>
    </dgm:pt>
    <dgm:pt modelId="{0D36915B-523A-4752-A496-5694FD028905}" type="pres">
      <dgm:prSet presAssocID="{1907023A-69A6-44CA-9F71-5B051A23F340}" presName="node" presStyleLbl="node1" presStyleIdx="2" presStyleCnt="5" custScaleX="158991" custRadScaleRad="109105" custRadScaleInc="-47583">
        <dgm:presLayoutVars>
          <dgm:bulletEnabled val="1"/>
        </dgm:presLayoutVars>
      </dgm:prSet>
      <dgm:spPr/>
      <dgm:t>
        <a:bodyPr/>
        <a:lstStyle/>
        <a:p>
          <a:endParaRPr lang="fr-FR"/>
        </a:p>
      </dgm:t>
    </dgm:pt>
    <dgm:pt modelId="{30048776-78E5-4882-97B7-7030572FC70A}" type="pres">
      <dgm:prSet presAssocID="{86BD743E-EB73-4330-BDA6-65E1B558CC05}" presName="parTrans" presStyleLbl="sibTrans2D1" presStyleIdx="3" presStyleCnt="5"/>
      <dgm:spPr/>
      <dgm:t>
        <a:bodyPr/>
        <a:lstStyle/>
        <a:p>
          <a:endParaRPr lang="fr-FR"/>
        </a:p>
      </dgm:t>
    </dgm:pt>
    <dgm:pt modelId="{6ACD9546-1C32-4AC3-9BEA-4DD30B5B7F32}" type="pres">
      <dgm:prSet presAssocID="{86BD743E-EB73-4330-BDA6-65E1B558CC05}" presName="connectorText" presStyleLbl="sibTrans2D1" presStyleIdx="3" presStyleCnt="5"/>
      <dgm:spPr/>
      <dgm:t>
        <a:bodyPr/>
        <a:lstStyle/>
        <a:p>
          <a:endParaRPr lang="fr-FR"/>
        </a:p>
      </dgm:t>
    </dgm:pt>
    <dgm:pt modelId="{B5F4C604-BA7A-4CE9-986A-7EF4901D2832}" type="pres">
      <dgm:prSet presAssocID="{058D30A8-0CF7-46A6-B4EA-3D94BD70EB63}" presName="node" presStyleLbl="node1" presStyleIdx="3" presStyleCnt="5" custScaleX="172354">
        <dgm:presLayoutVars>
          <dgm:bulletEnabled val="1"/>
        </dgm:presLayoutVars>
      </dgm:prSet>
      <dgm:spPr/>
      <dgm:t>
        <a:bodyPr/>
        <a:lstStyle/>
        <a:p>
          <a:endParaRPr lang="fr-FR"/>
        </a:p>
      </dgm:t>
    </dgm:pt>
    <dgm:pt modelId="{DE54BCDE-96F7-4E4D-AB4A-8A0857D2B057}" type="pres">
      <dgm:prSet presAssocID="{7EE5BD33-EFC1-43B1-A841-5000E7D19A1A}" presName="parTrans" presStyleLbl="sibTrans2D1" presStyleIdx="4" presStyleCnt="5"/>
      <dgm:spPr/>
      <dgm:t>
        <a:bodyPr/>
        <a:lstStyle/>
        <a:p>
          <a:endParaRPr lang="fr-FR"/>
        </a:p>
      </dgm:t>
    </dgm:pt>
    <dgm:pt modelId="{19E1B8D2-E578-4211-BBE7-15129DCCA843}" type="pres">
      <dgm:prSet presAssocID="{7EE5BD33-EFC1-43B1-A841-5000E7D19A1A}" presName="connectorText" presStyleLbl="sibTrans2D1" presStyleIdx="4" presStyleCnt="5"/>
      <dgm:spPr/>
      <dgm:t>
        <a:bodyPr/>
        <a:lstStyle/>
        <a:p>
          <a:endParaRPr lang="fr-FR"/>
        </a:p>
      </dgm:t>
    </dgm:pt>
    <dgm:pt modelId="{35BE3586-AB04-412D-9D2C-A450F2939B72}" type="pres">
      <dgm:prSet presAssocID="{EA86B896-94BB-48FC-9117-534A504D3801}" presName="node" presStyleLbl="node1" presStyleIdx="4" presStyleCnt="5" custScaleX="166067" custRadScaleRad="111280" custRadScaleInc="500">
        <dgm:presLayoutVars>
          <dgm:bulletEnabled val="1"/>
        </dgm:presLayoutVars>
      </dgm:prSet>
      <dgm:spPr/>
      <dgm:t>
        <a:bodyPr/>
        <a:lstStyle/>
        <a:p>
          <a:endParaRPr lang="fr-FR"/>
        </a:p>
      </dgm:t>
    </dgm:pt>
  </dgm:ptLst>
  <dgm:cxnLst>
    <dgm:cxn modelId="{C6B70D9E-0255-4656-9714-F9E780E73BE5}" srcId="{488C17E3-412F-4553-9757-0D3A7615A090}" destId="{EA86B896-94BB-48FC-9117-534A504D3801}" srcOrd="4" destOrd="0" parTransId="{7EE5BD33-EFC1-43B1-A841-5000E7D19A1A}" sibTransId="{7DFBC822-ED88-4AAD-A246-9048E7BFEDED}"/>
    <dgm:cxn modelId="{7B05D0F2-1D78-4177-B4C0-10FAD5F379E6}" type="presOf" srcId="{7EE5BD33-EFC1-43B1-A841-5000E7D19A1A}" destId="{DE54BCDE-96F7-4E4D-AB4A-8A0857D2B057}" srcOrd="0" destOrd="0" presId="urn:microsoft.com/office/officeart/2005/8/layout/radial5"/>
    <dgm:cxn modelId="{A1BAD1CC-AD1E-4483-A555-AC90337493EF}" type="presOf" srcId="{70E7DCD1-F204-4A66-B408-059E5FA1E8FA}" destId="{D9281719-2AF3-4A74-87E7-38D5C493E317}" srcOrd="0" destOrd="0" presId="urn:microsoft.com/office/officeart/2005/8/layout/radial5"/>
    <dgm:cxn modelId="{E7F7165B-F1C4-4FB0-B809-47D618A4B0A6}" type="presOf" srcId="{8D6B472A-BF1A-4252-A0BA-736D82438D5F}" destId="{09A9319F-622A-48E4-B4C6-6CC774532FA5}" srcOrd="0" destOrd="0" presId="urn:microsoft.com/office/officeart/2005/8/layout/radial5"/>
    <dgm:cxn modelId="{6DF7E421-E5B5-4736-B7D3-97BE4A0BDF88}" type="presOf" srcId="{058D30A8-0CF7-46A6-B4EA-3D94BD70EB63}" destId="{B5F4C604-BA7A-4CE9-986A-7EF4901D2832}" srcOrd="0" destOrd="0" presId="urn:microsoft.com/office/officeart/2005/8/layout/radial5"/>
    <dgm:cxn modelId="{8DE28DDD-DDAD-4DED-9CFA-B479DB07B941}" type="presOf" srcId="{86BD743E-EB73-4330-BDA6-65E1B558CC05}" destId="{6ACD9546-1C32-4AC3-9BEA-4DD30B5B7F32}" srcOrd="1" destOrd="0" presId="urn:microsoft.com/office/officeart/2005/8/layout/radial5"/>
    <dgm:cxn modelId="{33DAA7CF-0887-406E-9C6E-F29D54F4E250}" srcId="{E48368B2-B6F9-4F10-B741-4A81819A160E}" destId="{488C17E3-412F-4553-9757-0D3A7615A090}" srcOrd="0" destOrd="0" parTransId="{C3390BF1-5412-43D7-B97E-A1F6A348D6EF}" sibTransId="{D3879771-D894-4632-BEE6-56E7792A7C6F}"/>
    <dgm:cxn modelId="{3D9D594D-118B-43E0-85B7-8A515AB3F204}" type="presOf" srcId="{30277C7B-AD1C-492C-BEB9-6F77AE4282D2}" destId="{30C12E6E-D2B1-40C0-8B2D-50B104ACAE1E}" srcOrd="0" destOrd="0" presId="urn:microsoft.com/office/officeart/2005/8/layout/radial5"/>
    <dgm:cxn modelId="{85681409-309D-4E06-AC2B-A0023B30F1A6}" type="presOf" srcId="{EA86B896-94BB-48FC-9117-534A504D3801}" destId="{35BE3586-AB04-412D-9D2C-A450F2939B72}" srcOrd="0" destOrd="0" presId="urn:microsoft.com/office/officeart/2005/8/layout/radial5"/>
    <dgm:cxn modelId="{8BE9FB2B-3B20-4FBE-BE57-44303099CF12}" srcId="{488C17E3-412F-4553-9757-0D3A7615A090}" destId="{D9F1182E-BA8E-4D36-B921-3D3550F3D32A}" srcOrd="0" destOrd="0" parTransId="{A595A3FC-0773-4E3F-8622-984C78F6D7A9}" sibTransId="{4655F941-6A6B-4813-A001-1D55D4A5F429}"/>
    <dgm:cxn modelId="{920B97B5-9C89-49CC-8B0F-1F084A6803D5}" type="presOf" srcId="{8D6B472A-BF1A-4252-A0BA-736D82438D5F}" destId="{09A0C824-DEA9-4FD6-B175-4AFE1493B8E2}" srcOrd="1" destOrd="0" presId="urn:microsoft.com/office/officeart/2005/8/layout/radial5"/>
    <dgm:cxn modelId="{7C82E227-2091-4D86-B383-39C8BC701DA0}" srcId="{488C17E3-412F-4553-9757-0D3A7615A090}" destId="{1907023A-69A6-44CA-9F71-5B051A23F340}" srcOrd="2" destOrd="0" parTransId="{70E7DCD1-F204-4A66-B408-059E5FA1E8FA}" sibTransId="{7415C8D2-3FCE-464F-B9AF-10544C02F7F3}"/>
    <dgm:cxn modelId="{27E49DDA-58A0-4E1C-AE3B-5547D0A2EAED}" type="presOf" srcId="{488C17E3-412F-4553-9757-0D3A7615A090}" destId="{0549B0C6-0A8F-4284-8F0E-C0C547C25EB5}" srcOrd="0" destOrd="0" presId="urn:microsoft.com/office/officeart/2005/8/layout/radial5"/>
    <dgm:cxn modelId="{0FD0D88D-A0A4-496E-9115-D56E0E1A5B67}" srcId="{488C17E3-412F-4553-9757-0D3A7615A090}" destId="{30277C7B-AD1C-492C-BEB9-6F77AE4282D2}" srcOrd="1" destOrd="0" parTransId="{8D6B472A-BF1A-4252-A0BA-736D82438D5F}" sibTransId="{4620EA38-3EEC-477C-9501-946C0E1D97F6}"/>
    <dgm:cxn modelId="{35917D40-0463-4B0F-B234-7987932C8268}" srcId="{488C17E3-412F-4553-9757-0D3A7615A090}" destId="{058D30A8-0CF7-46A6-B4EA-3D94BD70EB63}" srcOrd="3" destOrd="0" parTransId="{86BD743E-EB73-4330-BDA6-65E1B558CC05}" sibTransId="{4D29C343-39F8-4175-AF56-EFBD9FE15558}"/>
    <dgm:cxn modelId="{195FAF69-B7EC-496F-A48D-329C99598032}" type="presOf" srcId="{86BD743E-EB73-4330-BDA6-65E1B558CC05}" destId="{30048776-78E5-4882-97B7-7030572FC70A}" srcOrd="0" destOrd="0" presId="urn:microsoft.com/office/officeart/2005/8/layout/radial5"/>
    <dgm:cxn modelId="{ECFD6364-AAA0-4592-8833-7B4320BBA0B1}" type="presOf" srcId="{70E7DCD1-F204-4A66-B408-059E5FA1E8FA}" destId="{9DCD789A-4605-40EB-B234-15EC263E4211}" srcOrd="1" destOrd="0" presId="urn:microsoft.com/office/officeart/2005/8/layout/radial5"/>
    <dgm:cxn modelId="{8BCC96E2-007F-4B78-BC3B-8ACCE1874F01}" type="presOf" srcId="{7EE5BD33-EFC1-43B1-A841-5000E7D19A1A}" destId="{19E1B8D2-E578-4211-BBE7-15129DCCA843}" srcOrd="1" destOrd="0" presId="urn:microsoft.com/office/officeart/2005/8/layout/radial5"/>
    <dgm:cxn modelId="{6B39B14B-3313-419C-9B40-D09F533F4D05}" type="presOf" srcId="{A595A3FC-0773-4E3F-8622-984C78F6D7A9}" destId="{D671B1E5-26A3-4F3B-B938-BC6736444E7A}" srcOrd="1" destOrd="0" presId="urn:microsoft.com/office/officeart/2005/8/layout/radial5"/>
    <dgm:cxn modelId="{BA836611-01BB-46E3-9190-427BA47DD0B8}" type="presOf" srcId="{D9F1182E-BA8E-4D36-B921-3D3550F3D32A}" destId="{5F1125CD-9F6C-47D5-960D-FD61930B06D4}" srcOrd="0" destOrd="0" presId="urn:microsoft.com/office/officeart/2005/8/layout/radial5"/>
    <dgm:cxn modelId="{740C2B47-B93B-4F3F-B492-45AB7A56BE31}" type="presOf" srcId="{A595A3FC-0773-4E3F-8622-984C78F6D7A9}" destId="{660E8DB5-3B93-4BC9-9927-432D88F22D37}" srcOrd="0" destOrd="0" presId="urn:microsoft.com/office/officeart/2005/8/layout/radial5"/>
    <dgm:cxn modelId="{57817406-3C2C-46A8-9385-F14A565E124F}" type="presOf" srcId="{1907023A-69A6-44CA-9F71-5B051A23F340}" destId="{0D36915B-523A-4752-A496-5694FD028905}" srcOrd="0" destOrd="0" presId="urn:microsoft.com/office/officeart/2005/8/layout/radial5"/>
    <dgm:cxn modelId="{FC8DBB7F-96E7-4421-AC31-38FE7B6C1C3D}" type="presOf" srcId="{E48368B2-B6F9-4F10-B741-4A81819A160E}" destId="{594146DB-A9F4-4F75-B840-A67E04101283}" srcOrd="0" destOrd="0" presId="urn:microsoft.com/office/officeart/2005/8/layout/radial5"/>
    <dgm:cxn modelId="{2AB98113-4306-4734-8288-463B0DF74CCC}" type="presParOf" srcId="{594146DB-A9F4-4F75-B840-A67E04101283}" destId="{0549B0C6-0A8F-4284-8F0E-C0C547C25EB5}" srcOrd="0" destOrd="0" presId="urn:microsoft.com/office/officeart/2005/8/layout/radial5"/>
    <dgm:cxn modelId="{A68E3B61-8294-4CDF-8E89-B3C98C092203}" type="presParOf" srcId="{594146DB-A9F4-4F75-B840-A67E04101283}" destId="{660E8DB5-3B93-4BC9-9927-432D88F22D37}" srcOrd="1" destOrd="0" presId="urn:microsoft.com/office/officeart/2005/8/layout/radial5"/>
    <dgm:cxn modelId="{AAC13AEB-8412-46E9-AA1B-6BBA83CBDE20}" type="presParOf" srcId="{660E8DB5-3B93-4BC9-9927-432D88F22D37}" destId="{D671B1E5-26A3-4F3B-B938-BC6736444E7A}" srcOrd="0" destOrd="0" presId="urn:microsoft.com/office/officeart/2005/8/layout/radial5"/>
    <dgm:cxn modelId="{7E89474B-D3FD-4DA7-92B0-4D7E96BAE11A}" type="presParOf" srcId="{594146DB-A9F4-4F75-B840-A67E04101283}" destId="{5F1125CD-9F6C-47D5-960D-FD61930B06D4}" srcOrd="2" destOrd="0" presId="urn:microsoft.com/office/officeart/2005/8/layout/radial5"/>
    <dgm:cxn modelId="{62DAB487-952A-4206-B07C-75E8736BB160}" type="presParOf" srcId="{594146DB-A9F4-4F75-B840-A67E04101283}" destId="{09A9319F-622A-48E4-B4C6-6CC774532FA5}" srcOrd="3" destOrd="0" presId="urn:microsoft.com/office/officeart/2005/8/layout/radial5"/>
    <dgm:cxn modelId="{BC42CB67-486C-4CD4-A4A3-E2FC2EF8FFC9}" type="presParOf" srcId="{09A9319F-622A-48E4-B4C6-6CC774532FA5}" destId="{09A0C824-DEA9-4FD6-B175-4AFE1493B8E2}" srcOrd="0" destOrd="0" presId="urn:microsoft.com/office/officeart/2005/8/layout/radial5"/>
    <dgm:cxn modelId="{2440419F-521F-41A2-9346-B68071F44CA3}" type="presParOf" srcId="{594146DB-A9F4-4F75-B840-A67E04101283}" destId="{30C12E6E-D2B1-40C0-8B2D-50B104ACAE1E}" srcOrd="4" destOrd="0" presId="urn:microsoft.com/office/officeart/2005/8/layout/radial5"/>
    <dgm:cxn modelId="{4E6F4962-C909-498C-BEC0-BB0736E5A7AE}" type="presParOf" srcId="{594146DB-A9F4-4F75-B840-A67E04101283}" destId="{D9281719-2AF3-4A74-87E7-38D5C493E317}" srcOrd="5" destOrd="0" presId="urn:microsoft.com/office/officeart/2005/8/layout/radial5"/>
    <dgm:cxn modelId="{FA52FC3F-3D91-4529-9E4A-98EE955BC9AF}" type="presParOf" srcId="{D9281719-2AF3-4A74-87E7-38D5C493E317}" destId="{9DCD789A-4605-40EB-B234-15EC263E4211}" srcOrd="0" destOrd="0" presId="urn:microsoft.com/office/officeart/2005/8/layout/radial5"/>
    <dgm:cxn modelId="{E30856C5-AEA9-4B23-B80C-99CCE261A507}" type="presParOf" srcId="{594146DB-A9F4-4F75-B840-A67E04101283}" destId="{0D36915B-523A-4752-A496-5694FD028905}" srcOrd="6" destOrd="0" presId="urn:microsoft.com/office/officeart/2005/8/layout/radial5"/>
    <dgm:cxn modelId="{A5CEC402-2894-4582-8368-49A88A821A65}" type="presParOf" srcId="{594146DB-A9F4-4F75-B840-A67E04101283}" destId="{30048776-78E5-4882-97B7-7030572FC70A}" srcOrd="7" destOrd="0" presId="urn:microsoft.com/office/officeart/2005/8/layout/radial5"/>
    <dgm:cxn modelId="{D6A1C3DC-6919-41EB-8009-F657DE8BB176}" type="presParOf" srcId="{30048776-78E5-4882-97B7-7030572FC70A}" destId="{6ACD9546-1C32-4AC3-9BEA-4DD30B5B7F32}" srcOrd="0" destOrd="0" presId="urn:microsoft.com/office/officeart/2005/8/layout/radial5"/>
    <dgm:cxn modelId="{8D9BB458-AB91-49C3-84F4-CFF836F4F21F}" type="presParOf" srcId="{594146DB-A9F4-4F75-B840-A67E04101283}" destId="{B5F4C604-BA7A-4CE9-986A-7EF4901D2832}" srcOrd="8" destOrd="0" presId="urn:microsoft.com/office/officeart/2005/8/layout/radial5"/>
    <dgm:cxn modelId="{6183D6F5-58EA-4886-9087-12AF2E44BAF7}" type="presParOf" srcId="{594146DB-A9F4-4F75-B840-A67E04101283}" destId="{DE54BCDE-96F7-4E4D-AB4A-8A0857D2B057}" srcOrd="9" destOrd="0" presId="urn:microsoft.com/office/officeart/2005/8/layout/radial5"/>
    <dgm:cxn modelId="{9E4DF74C-3A13-4795-8F9B-E25A51EB0857}" type="presParOf" srcId="{DE54BCDE-96F7-4E4D-AB4A-8A0857D2B057}" destId="{19E1B8D2-E578-4211-BBE7-15129DCCA843}" srcOrd="0" destOrd="0" presId="urn:microsoft.com/office/officeart/2005/8/layout/radial5"/>
    <dgm:cxn modelId="{07DB1769-C7CF-40F3-B1B4-BC924527C7C7}" type="presParOf" srcId="{594146DB-A9F4-4F75-B840-A67E04101283}" destId="{35BE3586-AB04-412D-9D2C-A450F2939B72}"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FEB2210-F9EC-4E14-BF01-320203DD91A0}" type="doc">
      <dgm:prSet loTypeId="urn:microsoft.com/office/officeart/2005/8/layout/radial3" loCatId="relationship" qsTypeId="urn:microsoft.com/office/officeart/2005/8/quickstyle/simple4" qsCatId="simple" csTypeId="urn:microsoft.com/office/officeart/2005/8/colors/colorful5" csCatId="colorful" phldr="1"/>
      <dgm:spPr/>
      <dgm:t>
        <a:bodyPr/>
        <a:lstStyle/>
        <a:p>
          <a:endParaRPr lang="fr-FR"/>
        </a:p>
      </dgm:t>
    </dgm:pt>
    <dgm:pt modelId="{17ABEE4E-02B1-4936-927A-56860BD65182}">
      <dgm:prSet phldrT="[Texte]"/>
      <dgm:spPr>
        <a:solidFill>
          <a:srgbClr val="FFFF00"/>
        </a:solidFill>
      </dgm:spPr>
      <dgm:t>
        <a:bodyPr/>
        <a:lstStyle/>
        <a:p>
          <a:r>
            <a:rPr lang="fr-FR" b="1" dirty="0" smtClean="0">
              <a:latin typeface="Comic Sans MS" panose="030F0702030302020204" pitchFamily="66" charset="0"/>
            </a:rPr>
            <a:t>Technos</a:t>
          </a:r>
          <a:endParaRPr lang="fr-FR" b="1" dirty="0">
            <a:latin typeface="Comic Sans MS" panose="030F0702030302020204" pitchFamily="66" charset="0"/>
          </a:endParaRPr>
        </a:p>
      </dgm:t>
    </dgm:pt>
    <dgm:pt modelId="{D2EC466E-E24F-40BA-A1D0-33D775856C05}" type="parTrans" cxnId="{6F4C3767-9854-4D63-A302-1424355704B8}">
      <dgm:prSet/>
      <dgm:spPr/>
      <dgm:t>
        <a:bodyPr/>
        <a:lstStyle/>
        <a:p>
          <a:endParaRPr lang="fr-FR">
            <a:latin typeface="Comic Sans MS" panose="030F0702030302020204" pitchFamily="66" charset="0"/>
          </a:endParaRPr>
        </a:p>
      </dgm:t>
    </dgm:pt>
    <dgm:pt modelId="{E9BC1022-8362-4F39-8C1B-7EE940D59B6E}" type="sibTrans" cxnId="{6F4C3767-9854-4D63-A302-1424355704B8}">
      <dgm:prSet/>
      <dgm:spPr/>
      <dgm:t>
        <a:bodyPr/>
        <a:lstStyle/>
        <a:p>
          <a:endParaRPr lang="fr-FR">
            <a:latin typeface="Comic Sans MS" panose="030F0702030302020204" pitchFamily="66" charset="0"/>
          </a:endParaRPr>
        </a:p>
      </dgm:t>
    </dgm:pt>
    <dgm:pt modelId="{9F2442EE-702F-4355-96E3-C6598B7E0709}">
      <dgm:prSet phldrT="[Texte]"/>
      <dgm:spPr>
        <a:solidFill>
          <a:schemeClr val="tx2">
            <a:lumMod val="60000"/>
            <a:lumOff val="40000"/>
          </a:schemeClr>
        </a:solidFill>
      </dgm:spPr>
      <dgm:t>
        <a:bodyPr/>
        <a:lstStyle/>
        <a:p>
          <a:r>
            <a:rPr lang="fr-FR" b="1" dirty="0" smtClean="0">
              <a:latin typeface="Comic Sans MS" panose="030F0702030302020204" pitchFamily="66" charset="0"/>
            </a:rPr>
            <a:t>STI2D</a:t>
          </a:r>
          <a:endParaRPr lang="fr-FR" b="1" dirty="0">
            <a:latin typeface="Comic Sans MS" panose="030F0702030302020204" pitchFamily="66" charset="0"/>
          </a:endParaRPr>
        </a:p>
      </dgm:t>
    </dgm:pt>
    <dgm:pt modelId="{388670CB-81D1-4BD1-896A-991F1BC3855F}" type="parTrans" cxnId="{C77E4AD1-6742-4316-9565-7B7CDEAE7AA2}">
      <dgm:prSet/>
      <dgm:spPr/>
      <dgm:t>
        <a:bodyPr/>
        <a:lstStyle/>
        <a:p>
          <a:endParaRPr lang="fr-FR">
            <a:latin typeface="Comic Sans MS" panose="030F0702030302020204" pitchFamily="66" charset="0"/>
          </a:endParaRPr>
        </a:p>
      </dgm:t>
    </dgm:pt>
    <dgm:pt modelId="{9DE6B5B8-7F69-4186-A8C2-646DEA1F6A04}" type="sibTrans" cxnId="{C77E4AD1-6742-4316-9565-7B7CDEAE7AA2}">
      <dgm:prSet/>
      <dgm:spPr/>
      <dgm:t>
        <a:bodyPr/>
        <a:lstStyle/>
        <a:p>
          <a:endParaRPr lang="fr-FR">
            <a:latin typeface="Comic Sans MS" panose="030F0702030302020204" pitchFamily="66" charset="0"/>
          </a:endParaRPr>
        </a:p>
      </dgm:t>
    </dgm:pt>
    <dgm:pt modelId="{75B7BCD7-C9CA-48C6-8123-2D294FA4FE68}">
      <dgm:prSet phldrT="[Texte]"/>
      <dgm:spPr>
        <a:solidFill>
          <a:schemeClr val="accent1">
            <a:lumMod val="75000"/>
          </a:schemeClr>
        </a:solidFill>
      </dgm:spPr>
      <dgm:t>
        <a:bodyPr/>
        <a:lstStyle/>
        <a:p>
          <a:r>
            <a:rPr lang="fr-FR" b="1" dirty="0" smtClean="0">
              <a:latin typeface="Comic Sans MS" panose="030F0702030302020204" pitchFamily="66" charset="0"/>
            </a:rPr>
            <a:t>STMG</a:t>
          </a:r>
          <a:endParaRPr lang="fr-FR" b="1" dirty="0">
            <a:latin typeface="Comic Sans MS" panose="030F0702030302020204" pitchFamily="66" charset="0"/>
          </a:endParaRPr>
        </a:p>
      </dgm:t>
    </dgm:pt>
    <dgm:pt modelId="{8A510BE2-CFFE-4136-B76C-933B8EF11615}" type="parTrans" cxnId="{FE73EE91-46A2-4E29-AD90-6EB49F5E2C5C}">
      <dgm:prSet/>
      <dgm:spPr/>
      <dgm:t>
        <a:bodyPr/>
        <a:lstStyle/>
        <a:p>
          <a:endParaRPr lang="fr-FR">
            <a:latin typeface="Comic Sans MS" panose="030F0702030302020204" pitchFamily="66" charset="0"/>
          </a:endParaRPr>
        </a:p>
      </dgm:t>
    </dgm:pt>
    <dgm:pt modelId="{980A9D82-BEB5-4DD2-9F99-51187EDB9261}" type="sibTrans" cxnId="{FE73EE91-46A2-4E29-AD90-6EB49F5E2C5C}">
      <dgm:prSet/>
      <dgm:spPr/>
      <dgm:t>
        <a:bodyPr/>
        <a:lstStyle/>
        <a:p>
          <a:endParaRPr lang="fr-FR">
            <a:latin typeface="Comic Sans MS" panose="030F0702030302020204" pitchFamily="66" charset="0"/>
          </a:endParaRPr>
        </a:p>
      </dgm:t>
    </dgm:pt>
    <dgm:pt modelId="{CB80F8E9-83DA-48D7-A418-C67438F84D62}">
      <dgm:prSet phldrT="[Texte]"/>
      <dgm:spPr>
        <a:solidFill>
          <a:srgbClr val="FF0000"/>
        </a:solidFill>
      </dgm:spPr>
      <dgm:t>
        <a:bodyPr/>
        <a:lstStyle/>
        <a:p>
          <a:r>
            <a:rPr lang="fr-FR" b="1" dirty="0" smtClean="0">
              <a:latin typeface="Comic Sans MS" panose="030F0702030302020204" pitchFamily="66" charset="0"/>
            </a:rPr>
            <a:t>STAV</a:t>
          </a:r>
          <a:endParaRPr lang="fr-FR" b="1" dirty="0">
            <a:latin typeface="Comic Sans MS" panose="030F0702030302020204" pitchFamily="66" charset="0"/>
          </a:endParaRPr>
        </a:p>
      </dgm:t>
    </dgm:pt>
    <dgm:pt modelId="{C036EB8A-AD32-49CD-AD37-EF83834672B0}" type="parTrans" cxnId="{ACFC93AD-EA5C-49BA-B191-908CEE19B0E3}">
      <dgm:prSet/>
      <dgm:spPr/>
      <dgm:t>
        <a:bodyPr/>
        <a:lstStyle/>
        <a:p>
          <a:endParaRPr lang="fr-FR">
            <a:latin typeface="Comic Sans MS" panose="030F0702030302020204" pitchFamily="66" charset="0"/>
          </a:endParaRPr>
        </a:p>
      </dgm:t>
    </dgm:pt>
    <dgm:pt modelId="{9C0777A3-EED9-4980-AEB9-C06B69DA2510}" type="sibTrans" cxnId="{ACFC93AD-EA5C-49BA-B191-908CEE19B0E3}">
      <dgm:prSet/>
      <dgm:spPr/>
      <dgm:t>
        <a:bodyPr/>
        <a:lstStyle/>
        <a:p>
          <a:endParaRPr lang="fr-FR">
            <a:latin typeface="Comic Sans MS" panose="030F0702030302020204" pitchFamily="66" charset="0"/>
          </a:endParaRPr>
        </a:p>
      </dgm:t>
    </dgm:pt>
    <dgm:pt modelId="{5209057D-53B7-4EDC-8F32-EB2F295ACC0F}">
      <dgm:prSet phldrT="[Texte]"/>
      <dgm:spPr>
        <a:solidFill>
          <a:schemeClr val="accent1">
            <a:lumMod val="75000"/>
          </a:schemeClr>
        </a:solidFill>
      </dgm:spPr>
      <dgm:t>
        <a:bodyPr/>
        <a:lstStyle/>
        <a:p>
          <a:r>
            <a:rPr lang="fr-FR" b="1" dirty="0" smtClean="0">
              <a:latin typeface="Comic Sans MS" panose="030F0702030302020204" pitchFamily="66" charset="0"/>
            </a:rPr>
            <a:t>ST2S</a:t>
          </a:r>
          <a:endParaRPr lang="fr-FR" b="1" dirty="0">
            <a:latin typeface="Comic Sans MS" panose="030F0702030302020204" pitchFamily="66" charset="0"/>
          </a:endParaRPr>
        </a:p>
      </dgm:t>
    </dgm:pt>
    <dgm:pt modelId="{1F498D1F-895F-4BE8-804F-E384C79268B1}" type="parTrans" cxnId="{16B777A8-FADA-4BA8-94AF-2A06CDEA366C}">
      <dgm:prSet/>
      <dgm:spPr/>
      <dgm:t>
        <a:bodyPr/>
        <a:lstStyle/>
        <a:p>
          <a:endParaRPr lang="fr-FR">
            <a:latin typeface="Comic Sans MS" panose="030F0702030302020204" pitchFamily="66" charset="0"/>
          </a:endParaRPr>
        </a:p>
      </dgm:t>
    </dgm:pt>
    <dgm:pt modelId="{22D78D4E-E762-408A-9A9F-7D4744F59FAB}" type="sibTrans" cxnId="{16B777A8-FADA-4BA8-94AF-2A06CDEA366C}">
      <dgm:prSet/>
      <dgm:spPr/>
      <dgm:t>
        <a:bodyPr/>
        <a:lstStyle/>
        <a:p>
          <a:endParaRPr lang="fr-FR">
            <a:latin typeface="Comic Sans MS" panose="030F0702030302020204" pitchFamily="66" charset="0"/>
          </a:endParaRPr>
        </a:p>
      </dgm:t>
    </dgm:pt>
    <dgm:pt modelId="{510981AD-5FCF-487D-89E7-6E03BCBD49B8}">
      <dgm:prSet/>
      <dgm:spPr>
        <a:solidFill>
          <a:schemeClr val="tx2">
            <a:lumMod val="60000"/>
            <a:lumOff val="40000"/>
          </a:schemeClr>
        </a:solidFill>
      </dgm:spPr>
      <dgm:t>
        <a:bodyPr/>
        <a:lstStyle/>
        <a:p>
          <a:r>
            <a:rPr lang="fr-FR" b="1" dirty="0" smtClean="0">
              <a:latin typeface="Comic Sans MS" panose="030F0702030302020204" pitchFamily="66" charset="0"/>
            </a:rPr>
            <a:t>STL</a:t>
          </a:r>
          <a:endParaRPr lang="fr-FR" b="1" dirty="0">
            <a:latin typeface="Comic Sans MS" panose="030F0702030302020204" pitchFamily="66" charset="0"/>
          </a:endParaRPr>
        </a:p>
      </dgm:t>
    </dgm:pt>
    <dgm:pt modelId="{68D87FE9-9BBF-42B2-936B-9F850D63E390}" type="parTrans" cxnId="{032ECFE1-19CE-4A46-BC8A-801FD44A44C5}">
      <dgm:prSet/>
      <dgm:spPr/>
      <dgm:t>
        <a:bodyPr/>
        <a:lstStyle/>
        <a:p>
          <a:endParaRPr lang="fr-FR">
            <a:latin typeface="Comic Sans MS" panose="030F0702030302020204" pitchFamily="66" charset="0"/>
          </a:endParaRPr>
        </a:p>
      </dgm:t>
    </dgm:pt>
    <dgm:pt modelId="{36E54156-31F7-40C2-800E-02D3AE3525CA}" type="sibTrans" cxnId="{032ECFE1-19CE-4A46-BC8A-801FD44A44C5}">
      <dgm:prSet/>
      <dgm:spPr/>
      <dgm:t>
        <a:bodyPr/>
        <a:lstStyle/>
        <a:p>
          <a:endParaRPr lang="fr-FR">
            <a:latin typeface="Comic Sans MS" panose="030F0702030302020204" pitchFamily="66" charset="0"/>
          </a:endParaRPr>
        </a:p>
      </dgm:t>
    </dgm:pt>
    <dgm:pt modelId="{D0F0653B-7C16-486A-B85D-50DD46525562}">
      <dgm:prSet/>
      <dgm:spPr/>
      <dgm:t>
        <a:bodyPr/>
        <a:lstStyle/>
        <a:p>
          <a:r>
            <a:rPr lang="fr-FR" b="1" dirty="0" smtClean="0">
              <a:latin typeface="Comic Sans MS" panose="030F0702030302020204" pitchFamily="66" charset="0"/>
            </a:rPr>
            <a:t>STD2A</a:t>
          </a:r>
          <a:endParaRPr lang="fr-FR" b="1" dirty="0">
            <a:latin typeface="Comic Sans MS" panose="030F0702030302020204" pitchFamily="66" charset="0"/>
          </a:endParaRPr>
        </a:p>
      </dgm:t>
    </dgm:pt>
    <dgm:pt modelId="{2A1F39FA-9F2F-46D7-8792-71CE9AE21C5A}" type="parTrans" cxnId="{52ADD8F0-B259-4B4B-AE6F-E4D0689D6D09}">
      <dgm:prSet/>
      <dgm:spPr/>
      <dgm:t>
        <a:bodyPr/>
        <a:lstStyle/>
        <a:p>
          <a:endParaRPr lang="fr-FR">
            <a:latin typeface="Comic Sans MS" panose="030F0702030302020204" pitchFamily="66" charset="0"/>
          </a:endParaRPr>
        </a:p>
      </dgm:t>
    </dgm:pt>
    <dgm:pt modelId="{777E8A52-F31B-4DDD-A9B1-368292602CDA}" type="sibTrans" cxnId="{52ADD8F0-B259-4B4B-AE6F-E4D0689D6D09}">
      <dgm:prSet/>
      <dgm:spPr/>
      <dgm:t>
        <a:bodyPr/>
        <a:lstStyle/>
        <a:p>
          <a:endParaRPr lang="fr-FR">
            <a:latin typeface="Comic Sans MS" panose="030F0702030302020204" pitchFamily="66" charset="0"/>
          </a:endParaRPr>
        </a:p>
      </dgm:t>
    </dgm:pt>
    <dgm:pt modelId="{613F4089-D6D0-4A5D-B2AB-46A8A96A8C8D}" type="pres">
      <dgm:prSet presAssocID="{BFEB2210-F9EC-4E14-BF01-320203DD91A0}" presName="composite" presStyleCnt="0">
        <dgm:presLayoutVars>
          <dgm:chMax val="1"/>
          <dgm:dir/>
          <dgm:resizeHandles val="exact"/>
        </dgm:presLayoutVars>
      </dgm:prSet>
      <dgm:spPr/>
      <dgm:t>
        <a:bodyPr/>
        <a:lstStyle/>
        <a:p>
          <a:endParaRPr lang="fr-FR"/>
        </a:p>
      </dgm:t>
    </dgm:pt>
    <dgm:pt modelId="{67200B46-42E5-4EC2-8A91-70FEE34C9CA2}" type="pres">
      <dgm:prSet presAssocID="{BFEB2210-F9EC-4E14-BF01-320203DD91A0}" presName="radial" presStyleCnt="0">
        <dgm:presLayoutVars>
          <dgm:animLvl val="ctr"/>
        </dgm:presLayoutVars>
      </dgm:prSet>
      <dgm:spPr/>
    </dgm:pt>
    <dgm:pt modelId="{A780BEF4-C6D9-401B-A06C-C63D135E8F83}" type="pres">
      <dgm:prSet presAssocID="{17ABEE4E-02B1-4936-927A-56860BD65182}" presName="centerShape" presStyleLbl="vennNode1" presStyleIdx="0" presStyleCnt="7"/>
      <dgm:spPr/>
      <dgm:t>
        <a:bodyPr/>
        <a:lstStyle/>
        <a:p>
          <a:endParaRPr lang="fr-FR"/>
        </a:p>
      </dgm:t>
    </dgm:pt>
    <dgm:pt modelId="{807DA952-A14B-4890-92C7-EAE328FE3F2A}" type="pres">
      <dgm:prSet presAssocID="{9F2442EE-702F-4355-96E3-C6598B7E0709}" presName="node" presStyleLbl="vennNode1" presStyleIdx="1" presStyleCnt="7">
        <dgm:presLayoutVars>
          <dgm:bulletEnabled val="1"/>
        </dgm:presLayoutVars>
      </dgm:prSet>
      <dgm:spPr/>
      <dgm:t>
        <a:bodyPr/>
        <a:lstStyle/>
        <a:p>
          <a:endParaRPr lang="fr-FR"/>
        </a:p>
      </dgm:t>
    </dgm:pt>
    <dgm:pt modelId="{EF36D285-5370-4B75-B6F9-2AC4DE5839EB}" type="pres">
      <dgm:prSet presAssocID="{75B7BCD7-C9CA-48C6-8123-2D294FA4FE68}" presName="node" presStyleLbl="vennNode1" presStyleIdx="2" presStyleCnt="7">
        <dgm:presLayoutVars>
          <dgm:bulletEnabled val="1"/>
        </dgm:presLayoutVars>
      </dgm:prSet>
      <dgm:spPr/>
      <dgm:t>
        <a:bodyPr/>
        <a:lstStyle/>
        <a:p>
          <a:endParaRPr lang="fr-FR"/>
        </a:p>
      </dgm:t>
    </dgm:pt>
    <dgm:pt modelId="{B3A9056D-9054-4059-BC0A-AD8DD239E467}" type="pres">
      <dgm:prSet presAssocID="{D0F0653B-7C16-486A-B85D-50DD46525562}" presName="node" presStyleLbl="vennNode1" presStyleIdx="3" presStyleCnt="7">
        <dgm:presLayoutVars>
          <dgm:bulletEnabled val="1"/>
        </dgm:presLayoutVars>
      </dgm:prSet>
      <dgm:spPr/>
      <dgm:t>
        <a:bodyPr/>
        <a:lstStyle/>
        <a:p>
          <a:endParaRPr lang="fr-FR"/>
        </a:p>
      </dgm:t>
    </dgm:pt>
    <dgm:pt modelId="{10FFEB29-E127-4762-9C39-6524D1E167FE}" type="pres">
      <dgm:prSet presAssocID="{CB80F8E9-83DA-48D7-A418-C67438F84D62}" presName="node" presStyleLbl="vennNode1" presStyleIdx="4" presStyleCnt="7">
        <dgm:presLayoutVars>
          <dgm:bulletEnabled val="1"/>
        </dgm:presLayoutVars>
      </dgm:prSet>
      <dgm:spPr/>
      <dgm:t>
        <a:bodyPr/>
        <a:lstStyle/>
        <a:p>
          <a:endParaRPr lang="fr-FR"/>
        </a:p>
      </dgm:t>
    </dgm:pt>
    <dgm:pt modelId="{EFDAADA9-6F64-4A37-9A37-0D2E8373EE19}" type="pres">
      <dgm:prSet presAssocID="{5209057D-53B7-4EDC-8F32-EB2F295ACC0F}" presName="node" presStyleLbl="vennNode1" presStyleIdx="5" presStyleCnt="7">
        <dgm:presLayoutVars>
          <dgm:bulletEnabled val="1"/>
        </dgm:presLayoutVars>
      </dgm:prSet>
      <dgm:spPr/>
      <dgm:t>
        <a:bodyPr/>
        <a:lstStyle/>
        <a:p>
          <a:endParaRPr lang="fr-FR"/>
        </a:p>
      </dgm:t>
    </dgm:pt>
    <dgm:pt modelId="{7A075C3D-6F76-4176-A569-D4B3F8BC06A0}" type="pres">
      <dgm:prSet presAssocID="{510981AD-5FCF-487D-89E7-6E03BCBD49B8}" presName="node" presStyleLbl="vennNode1" presStyleIdx="6" presStyleCnt="7">
        <dgm:presLayoutVars>
          <dgm:bulletEnabled val="1"/>
        </dgm:presLayoutVars>
      </dgm:prSet>
      <dgm:spPr/>
      <dgm:t>
        <a:bodyPr/>
        <a:lstStyle/>
        <a:p>
          <a:endParaRPr lang="fr-FR"/>
        </a:p>
      </dgm:t>
    </dgm:pt>
  </dgm:ptLst>
  <dgm:cxnLst>
    <dgm:cxn modelId="{C77E4AD1-6742-4316-9565-7B7CDEAE7AA2}" srcId="{17ABEE4E-02B1-4936-927A-56860BD65182}" destId="{9F2442EE-702F-4355-96E3-C6598B7E0709}" srcOrd="0" destOrd="0" parTransId="{388670CB-81D1-4BD1-896A-991F1BC3855F}" sibTransId="{9DE6B5B8-7F69-4186-A8C2-646DEA1F6A04}"/>
    <dgm:cxn modelId="{0E972E7A-8C10-4CA8-9977-0868DEC4BB8C}" type="presOf" srcId="{5209057D-53B7-4EDC-8F32-EB2F295ACC0F}" destId="{EFDAADA9-6F64-4A37-9A37-0D2E8373EE19}" srcOrd="0" destOrd="0" presId="urn:microsoft.com/office/officeart/2005/8/layout/radial3"/>
    <dgm:cxn modelId="{6F4C3767-9854-4D63-A302-1424355704B8}" srcId="{BFEB2210-F9EC-4E14-BF01-320203DD91A0}" destId="{17ABEE4E-02B1-4936-927A-56860BD65182}" srcOrd="0" destOrd="0" parTransId="{D2EC466E-E24F-40BA-A1D0-33D775856C05}" sibTransId="{E9BC1022-8362-4F39-8C1B-7EE940D59B6E}"/>
    <dgm:cxn modelId="{5AD12AED-A15B-42EF-B0B4-E779E8A16724}" type="presOf" srcId="{CB80F8E9-83DA-48D7-A418-C67438F84D62}" destId="{10FFEB29-E127-4762-9C39-6524D1E167FE}" srcOrd="0" destOrd="0" presId="urn:microsoft.com/office/officeart/2005/8/layout/radial3"/>
    <dgm:cxn modelId="{8365204B-1B7A-43DD-A948-4D78E87A1449}" type="presOf" srcId="{9F2442EE-702F-4355-96E3-C6598B7E0709}" destId="{807DA952-A14B-4890-92C7-EAE328FE3F2A}" srcOrd="0" destOrd="0" presId="urn:microsoft.com/office/officeart/2005/8/layout/radial3"/>
    <dgm:cxn modelId="{16B777A8-FADA-4BA8-94AF-2A06CDEA366C}" srcId="{17ABEE4E-02B1-4936-927A-56860BD65182}" destId="{5209057D-53B7-4EDC-8F32-EB2F295ACC0F}" srcOrd="4" destOrd="0" parTransId="{1F498D1F-895F-4BE8-804F-E384C79268B1}" sibTransId="{22D78D4E-E762-408A-9A9F-7D4744F59FAB}"/>
    <dgm:cxn modelId="{032ECFE1-19CE-4A46-BC8A-801FD44A44C5}" srcId="{17ABEE4E-02B1-4936-927A-56860BD65182}" destId="{510981AD-5FCF-487D-89E7-6E03BCBD49B8}" srcOrd="5" destOrd="0" parTransId="{68D87FE9-9BBF-42B2-936B-9F850D63E390}" sibTransId="{36E54156-31F7-40C2-800E-02D3AE3525CA}"/>
    <dgm:cxn modelId="{E6949462-F5F2-4765-9C1D-98BDD433B471}" type="presOf" srcId="{BFEB2210-F9EC-4E14-BF01-320203DD91A0}" destId="{613F4089-D6D0-4A5D-B2AB-46A8A96A8C8D}" srcOrd="0" destOrd="0" presId="urn:microsoft.com/office/officeart/2005/8/layout/radial3"/>
    <dgm:cxn modelId="{52ADD8F0-B259-4B4B-AE6F-E4D0689D6D09}" srcId="{17ABEE4E-02B1-4936-927A-56860BD65182}" destId="{D0F0653B-7C16-486A-B85D-50DD46525562}" srcOrd="2" destOrd="0" parTransId="{2A1F39FA-9F2F-46D7-8792-71CE9AE21C5A}" sibTransId="{777E8A52-F31B-4DDD-A9B1-368292602CDA}"/>
    <dgm:cxn modelId="{43964D15-D9AC-47E7-85D5-635EC290F827}" type="presOf" srcId="{D0F0653B-7C16-486A-B85D-50DD46525562}" destId="{B3A9056D-9054-4059-BC0A-AD8DD239E467}" srcOrd="0" destOrd="0" presId="urn:microsoft.com/office/officeart/2005/8/layout/radial3"/>
    <dgm:cxn modelId="{B1F6908B-363C-457E-A229-91F860D5654B}" type="presOf" srcId="{75B7BCD7-C9CA-48C6-8123-2D294FA4FE68}" destId="{EF36D285-5370-4B75-B6F9-2AC4DE5839EB}" srcOrd="0" destOrd="0" presId="urn:microsoft.com/office/officeart/2005/8/layout/radial3"/>
    <dgm:cxn modelId="{8B4E2CB6-DB70-4B2D-8633-49C664EBF3A4}" type="presOf" srcId="{17ABEE4E-02B1-4936-927A-56860BD65182}" destId="{A780BEF4-C6D9-401B-A06C-C63D135E8F83}" srcOrd="0" destOrd="0" presId="urn:microsoft.com/office/officeart/2005/8/layout/radial3"/>
    <dgm:cxn modelId="{ACFC93AD-EA5C-49BA-B191-908CEE19B0E3}" srcId="{17ABEE4E-02B1-4936-927A-56860BD65182}" destId="{CB80F8E9-83DA-48D7-A418-C67438F84D62}" srcOrd="3" destOrd="0" parTransId="{C036EB8A-AD32-49CD-AD37-EF83834672B0}" sibTransId="{9C0777A3-EED9-4980-AEB9-C06B69DA2510}"/>
    <dgm:cxn modelId="{12211174-29B7-4B4E-9760-43B22D8BB568}" type="presOf" srcId="{510981AD-5FCF-487D-89E7-6E03BCBD49B8}" destId="{7A075C3D-6F76-4176-A569-D4B3F8BC06A0}" srcOrd="0" destOrd="0" presId="urn:microsoft.com/office/officeart/2005/8/layout/radial3"/>
    <dgm:cxn modelId="{FE73EE91-46A2-4E29-AD90-6EB49F5E2C5C}" srcId="{17ABEE4E-02B1-4936-927A-56860BD65182}" destId="{75B7BCD7-C9CA-48C6-8123-2D294FA4FE68}" srcOrd="1" destOrd="0" parTransId="{8A510BE2-CFFE-4136-B76C-933B8EF11615}" sibTransId="{980A9D82-BEB5-4DD2-9F99-51187EDB9261}"/>
    <dgm:cxn modelId="{79876057-9D4D-4E4E-8F93-FC64CD78A5CA}" type="presParOf" srcId="{613F4089-D6D0-4A5D-B2AB-46A8A96A8C8D}" destId="{67200B46-42E5-4EC2-8A91-70FEE34C9CA2}" srcOrd="0" destOrd="0" presId="urn:microsoft.com/office/officeart/2005/8/layout/radial3"/>
    <dgm:cxn modelId="{AD303CC3-3523-4BCB-8E57-546B1C924F74}" type="presParOf" srcId="{67200B46-42E5-4EC2-8A91-70FEE34C9CA2}" destId="{A780BEF4-C6D9-401B-A06C-C63D135E8F83}" srcOrd="0" destOrd="0" presId="urn:microsoft.com/office/officeart/2005/8/layout/radial3"/>
    <dgm:cxn modelId="{F6271DFF-2034-4A36-B2DA-83E1149D7008}" type="presParOf" srcId="{67200B46-42E5-4EC2-8A91-70FEE34C9CA2}" destId="{807DA952-A14B-4890-92C7-EAE328FE3F2A}" srcOrd="1" destOrd="0" presId="urn:microsoft.com/office/officeart/2005/8/layout/radial3"/>
    <dgm:cxn modelId="{F4299B5E-F5C6-4346-9FE3-BDE67E12EB44}" type="presParOf" srcId="{67200B46-42E5-4EC2-8A91-70FEE34C9CA2}" destId="{EF36D285-5370-4B75-B6F9-2AC4DE5839EB}" srcOrd="2" destOrd="0" presId="urn:microsoft.com/office/officeart/2005/8/layout/radial3"/>
    <dgm:cxn modelId="{958A8CE7-FCDE-446E-83CA-7E3CCF106E40}" type="presParOf" srcId="{67200B46-42E5-4EC2-8A91-70FEE34C9CA2}" destId="{B3A9056D-9054-4059-BC0A-AD8DD239E467}" srcOrd="3" destOrd="0" presId="urn:microsoft.com/office/officeart/2005/8/layout/radial3"/>
    <dgm:cxn modelId="{52365E64-AF03-45CC-8551-F7D9C5AFBFCB}" type="presParOf" srcId="{67200B46-42E5-4EC2-8A91-70FEE34C9CA2}" destId="{10FFEB29-E127-4762-9C39-6524D1E167FE}" srcOrd="4" destOrd="0" presId="urn:microsoft.com/office/officeart/2005/8/layout/radial3"/>
    <dgm:cxn modelId="{E7B2BECD-91C3-44D0-9C04-89A1ACDB1F51}" type="presParOf" srcId="{67200B46-42E5-4EC2-8A91-70FEE34C9CA2}" destId="{EFDAADA9-6F64-4A37-9A37-0D2E8373EE19}" srcOrd="5" destOrd="0" presId="urn:microsoft.com/office/officeart/2005/8/layout/radial3"/>
    <dgm:cxn modelId="{C15B0710-EBCA-4148-B439-D6BB633FB56E}" type="presParOf" srcId="{67200B46-42E5-4EC2-8A91-70FEE34C9CA2}" destId="{7A075C3D-6F76-4176-A569-D4B3F8BC06A0}"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F005678-628D-4642-BF80-FF4AC4F31FDA}" type="doc">
      <dgm:prSet loTypeId="urn:microsoft.com/office/officeart/2008/layout/HorizontalMultiLevelHierarchy" loCatId="hierarchy" qsTypeId="urn:microsoft.com/office/officeart/2005/8/quickstyle/simple5" qsCatId="simple" csTypeId="urn:microsoft.com/office/officeart/2005/8/colors/colorful3" csCatId="colorful" phldr="1"/>
      <dgm:spPr/>
      <dgm:t>
        <a:bodyPr/>
        <a:lstStyle/>
        <a:p>
          <a:endParaRPr lang="fr-FR"/>
        </a:p>
      </dgm:t>
    </dgm:pt>
    <dgm:pt modelId="{9C4F8CFC-6EA1-4905-BD28-B4D2CE5CC705}">
      <dgm:prSet phldrT="[Texte]"/>
      <dgm:spPr>
        <a:solidFill>
          <a:srgbClr val="FFC000"/>
        </a:solidFill>
      </dgm:spPr>
      <dgm:t>
        <a:bodyPr/>
        <a:lstStyle/>
        <a:p>
          <a:r>
            <a:rPr lang="fr-FR" dirty="0" smtClean="0">
              <a:solidFill>
                <a:schemeClr val="tx1"/>
              </a:solidFill>
              <a:latin typeface="Comic Sans MS" panose="030F0702030302020204" pitchFamily="66" charset="0"/>
            </a:rPr>
            <a:t>Maintenance industrielle</a:t>
          </a:r>
          <a:endParaRPr lang="fr-FR" dirty="0">
            <a:solidFill>
              <a:schemeClr val="tx1"/>
            </a:solidFill>
            <a:latin typeface="Comic Sans MS" panose="030F0702030302020204" pitchFamily="66" charset="0"/>
          </a:endParaRPr>
        </a:p>
      </dgm:t>
    </dgm:pt>
    <dgm:pt modelId="{708E6195-0860-4426-8BC4-C48027E58ADF}" type="parTrans" cxnId="{143644C3-99DF-4BE7-8620-075709A1C45F}">
      <dgm:prSet/>
      <dgm:spPr/>
      <dgm:t>
        <a:bodyPr/>
        <a:lstStyle/>
        <a:p>
          <a:endParaRPr lang="fr-FR">
            <a:latin typeface="Comic Sans MS" panose="030F0702030302020204" pitchFamily="66" charset="0"/>
          </a:endParaRPr>
        </a:p>
      </dgm:t>
    </dgm:pt>
    <dgm:pt modelId="{ACE8740F-5B6B-44F4-9EE3-D1E570A9F378}" type="sibTrans" cxnId="{143644C3-99DF-4BE7-8620-075709A1C45F}">
      <dgm:prSet/>
      <dgm:spPr/>
      <dgm:t>
        <a:bodyPr/>
        <a:lstStyle/>
        <a:p>
          <a:endParaRPr lang="fr-FR">
            <a:latin typeface="Comic Sans MS" panose="030F0702030302020204" pitchFamily="66" charset="0"/>
          </a:endParaRPr>
        </a:p>
      </dgm:t>
    </dgm:pt>
    <dgm:pt modelId="{93CE9C50-061E-4216-A389-65817E61ED40}">
      <dgm:prSet phldrT="[Texte]"/>
      <dgm:spPr/>
      <dgm:t>
        <a:bodyPr/>
        <a:lstStyle/>
        <a:p>
          <a:r>
            <a:rPr lang="fr-FR" dirty="0" smtClean="0">
              <a:solidFill>
                <a:schemeClr val="bg1"/>
              </a:solidFill>
              <a:latin typeface="Comic Sans MS" panose="030F0702030302020204" pitchFamily="66" charset="0"/>
            </a:rPr>
            <a:t>Étude et définition de produits industriels</a:t>
          </a:r>
          <a:endParaRPr lang="fr-FR" dirty="0">
            <a:solidFill>
              <a:schemeClr val="bg1"/>
            </a:solidFill>
            <a:latin typeface="Comic Sans MS" panose="030F0702030302020204" pitchFamily="66" charset="0"/>
          </a:endParaRPr>
        </a:p>
      </dgm:t>
    </dgm:pt>
    <dgm:pt modelId="{79E11159-39CE-4871-BEEA-C16AB9B74C54}" type="parTrans" cxnId="{30F6BB4E-9012-444A-908C-8FBC1C05BA2D}">
      <dgm:prSet/>
      <dgm:spPr/>
      <dgm:t>
        <a:bodyPr/>
        <a:lstStyle/>
        <a:p>
          <a:endParaRPr lang="fr-FR">
            <a:latin typeface="Comic Sans MS" panose="030F0702030302020204" pitchFamily="66" charset="0"/>
          </a:endParaRPr>
        </a:p>
      </dgm:t>
    </dgm:pt>
    <dgm:pt modelId="{D28A38E1-5015-43BD-891F-EB9B2AEC1C42}" type="sibTrans" cxnId="{30F6BB4E-9012-444A-908C-8FBC1C05BA2D}">
      <dgm:prSet/>
      <dgm:spPr/>
      <dgm:t>
        <a:bodyPr/>
        <a:lstStyle/>
        <a:p>
          <a:endParaRPr lang="fr-FR">
            <a:latin typeface="Comic Sans MS" panose="030F0702030302020204" pitchFamily="66" charset="0"/>
          </a:endParaRPr>
        </a:p>
      </dgm:t>
    </dgm:pt>
    <dgm:pt modelId="{3179AC71-5897-496A-8AD4-33C33B464430}">
      <dgm:prSet phldrT="[Texte]"/>
      <dgm:spPr/>
      <dgm:t>
        <a:bodyPr/>
        <a:lstStyle/>
        <a:p>
          <a:r>
            <a:rPr lang="fr-FR" dirty="0" smtClean="0">
              <a:solidFill>
                <a:schemeClr val="bg1"/>
              </a:solidFill>
              <a:latin typeface="Comic Sans MS" panose="030F0702030302020204" pitchFamily="66" charset="0"/>
            </a:rPr>
            <a:t>Maintenance des équipements industriels</a:t>
          </a:r>
          <a:endParaRPr lang="fr-FR" dirty="0">
            <a:solidFill>
              <a:schemeClr val="bg1"/>
            </a:solidFill>
            <a:latin typeface="Comic Sans MS" panose="030F0702030302020204" pitchFamily="66" charset="0"/>
          </a:endParaRPr>
        </a:p>
      </dgm:t>
    </dgm:pt>
    <dgm:pt modelId="{10CEFCD3-390D-46F5-B7F8-92935D300E73}" type="parTrans" cxnId="{02A7E644-4DE5-4D6D-A03A-DC4B9A2116BC}">
      <dgm:prSet/>
      <dgm:spPr/>
      <dgm:t>
        <a:bodyPr/>
        <a:lstStyle/>
        <a:p>
          <a:endParaRPr lang="fr-FR">
            <a:latin typeface="Comic Sans MS" panose="030F0702030302020204" pitchFamily="66" charset="0"/>
          </a:endParaRPr>
        </a:p>
      </dgm:t>
    </dgm:pt>
    <dgm:pt modelId="{B5411130-C866-4D1F-BE30-93D958823239}" type="sibTrans" cxnId="{02A7E644-4DE5-4D6D-A03A-DC4B9A2116BC}">
      <dgm:prSet/>
      <dgm:spPr/>
      <dgm:t>
        <a:bodyPr/>
        <a:lstStyle/>
        <a:p>
          <a:endParaRPr lang="fr-FR">
            <a:latin typeface="Comic Sans MS" panose="030F0702030302020204" pitchFamily="66" charset="0"/>
          </a:endParaRPr>
        </a:p>
      </dgm:t>
    </dgm:pt>
    <dgm:pt modelId="{9ACA4C2F-36B8-4F7E-82D4-04EA673CADFF}">
      <dgm:prSet phldrT="[Texte]"/>
      <dgm:spPr/>
      <dgm:t>
        <a:bodyPr/>
        <a:lstStyle/>
        <a:p>
          <a:r>
            <a:rPr lang="fr-FR" dirty="0" smtClean="0">
              <a:solidFill>
                <a:schemeClr val="bg1"/>
              </a:solidFill>
              <a:latin typeface="Comic Sans MS" panose="030F0702030302020204" pitchFamily="66" charset="0"/>
            </a:rPr>
            <a:t>Maintenance des systèmes mécaniques automatisés </a:t>
          </a:r>
          <a:endParaRPr lang="fr-FR" dirty="0">
            <a:solidFill>
              <a:schemeClr val="bg1"/>
            </a:solidFill>
            <a:latin typeface="Comic Sans MS" panose="030F0702030302020204" pitchFamily="66" charset="0"/>
          </a:endParaRPr>
        </a:p>
      </dgm:t>
    </dgm:pt>
    <dgm:pt modelId="{76739119-FEB9-4372-9352-A95F2AB23930}" type="parTrans" cxnId="{DB7E3F15-B9CC-41E3-A70C-3BAEBE722EC3}">
      <dgm:prSet/>
      <dgm:spPr/>
      <dgm:t>
        <a:bodyPr/>
        <a:lstStyle/>
        <a:p>
          <a:endParaRPr lang="fr-FR">
            <a:latin typeface="Comic Sans MS" panose="030F0702030302020204" pitchFamily="66" charset="0"/>
          </a:endParaRPr>
        </a:p>
      </dgm:t>
    </dgm:pt>
    <dgm:pt modelId="{4453100D-4AA3-43D1-84B6-3A1BE5727015}" type="sibTrans" cxnId="{DB7E3F15-B9CC-41E3-A70C-3BAEBE722EC3}">
      <dgm:prSet/>
      <dgm:spPr/>
      <dgm:t>
        <a:bodyPr/>
        <a:lstStyle/>
        <a:p>
          <a:endParaRPr lang="fr-FR">
            <a:latin typeface="Comic Sans MS" panose="030F0702030302020204" pitchFamily="66" charset="0"/>
          </a:endParaRPr>
        </a:p>
      </dgm:t>
    </dgm:pt>
    <dgm:pt modelId="{E2D48DDE-D6F9-4A02-AFB1-49F265DE3CF6}" type="pres">
      <dgm:prSet presAssocID="{6F005678-628D-4642-BF80-FF4AC4F31FDA}" presName="Name0" presStyleCnt="0">
        <dgm:presLayoutVars>
          <dgm:chPref val="1"/>
          <dgm:dir/>
          <dgm:animOne val="branch"/>
          <dgm:animLvl val="lvl"/>
          <dgm:resizeHandles val="exact"/>
        </dgm:presLayoutVars>
      </dgm:prSet>
      <dgm:spPr/>
      <dgm:t>
        <a:bodyPr/>
        <a:lstStyle/>
        <a:p>
          <a:endParaRPr lang="fr-FR"/>
        </a:p>
      </dgm:t>
    </dgm:pt>
    <dgm:pt modelId="{B29CA91E-6FD6-416E-BEB8-A42CCC66B4F2}" type="pres">
      <dgm:prSet presAssocID="{9C4F8CFC-6EA1-4905-BD28-B4D2CE5CC705}" presName="root1" presStyleCnt="0"/>
      <dgm:spPr/>
    </dgm:pt>
    <dgm:pt modelId="{B6D4DED7-0672-4331-B019-631A7F58CD2F}" type="pres">
      <dgm:prSet presAssocID="{9C4F8CFC-6EA1-4905-BD28-B4D2CE5CC705}" presName="LevelOneTextNode" presStyleLbl="node0" presStyleIdx="0" presStyleCnt="1">
        <dgm:presLayoutVars>
          <dgm:chPref val="3"/>
        </dgm:presLayoutVars>
      </dgm:prSet>
      <dgm:spPr/>
      <dgm:t>
        <a:bodyPr/>
        <a:lstStyle/>
        <a:p>
          <a:endParaRPr lang="fr-FR"/>
        </a:p>
      </dgm:t>
    </dgm:pt>
    <dgm:pt modelId="{E6DAB8D9-F15E-48A3-BF04-FD22F924507F}" type="pres">
      <dgm:prSet presAssocID="{9C4F8CFC-6EA1-4905-BD28-B4D2CE5CC705}" presName="level2hierChild" presStyleCnt="0"/>
      <dgm:spPr/>
    </dgm:pt>
    <dgm:pt modelId="{6EAC200C-2E6C-4AE1-89C3-8EB7B34DF158}" type="pres">
      <dgm:prSet presAssocID="{79E11159-39CE-4871-BEEA-C16AB9B74C54}" presName="conn2-1" presStyleLbl="parChTrans1D2" presStyleIdx="0" presStyleCnt="3"/>
      <dgm:spPr/>
      <dgm:t>
        <a:bodyPr/>
        <a:lstStyle/>
        <a:p>
          <a:endParaRPr lang="fr-FR"/>
        </a:p>
      </dgm:t>
    </dgm:pt>
    <dgm:pt modelId="{53BD65A9-06BF-45E8-9B1F-EA4D1A5E050F}" type="pres">
      <dgm:prSet presAssocID="{79E11159-39CE-4871-BEEA-C16AB9B74C54}" presName="connTx" presStyleLbl="parChTrans1D2" presStyleIdx="0" presStyleCnt="3"/>
      <dgm:spPr/>
      <dgm:t>
        <a:bodyPr/>
        <a:lstStyle/>
        <a:p>
          <a:endParaRPr lang="fr-FR"/>
        </a:p>
      </dgm:t>
    </dgm:pt>
    <dgm:pt modelId="{C838766B-7F76-47F4-B119-F99F650082A4}" type="pres">
      <dgm:prSet presAssocID="{93CE9C50-061E-4216-A389-65817E61ED40}" presName="root2" presStyleCnt="0"/>
      <dgm:spPr/>
    </dgm:pt>
    <dgm:pt modelId="{44A21C83-8565-4B4F-8764-B16506471EE8}" type="pres">
      <dgm:prSet presAssocID="{93CE9C50-061E-4216-A389-65817E61ED40}" presName="LevelTwoTextNode" presStyleLbl="node2" presStyleIdx="0" presStyleCnt="3">
        <dgm:presLayoutVars>
          <dgm:chPref val="3"/>
        </dgm:presLayoutVars>
      </dgm:prSet>
      <dgm:spPr/>
      <dgm:t>
        <a:bodyPr/>
        <a:lstStyle/>
        <a:p>
          <a:endParaRPr lang="fr-FR"/>
        </a:p>
      </dgm:t>
    </dgm:pt>
    <dgm:pt modelId="{4AB76696-E358-4AEA-A5BA-14202A6B1C15}" type="pres">
      <dgm:prSet presAssocID="{93CE9C50-061E-4216-A389-65817E61ED40}" presName="level3hierChild" presStyleCnt="0"/>
      <dgm:spPr/>
    </dgm:pt>
    <dgm:pt modelId="{6BC392F3-8C3F-409F-B700-86950733D9D5}" type="pres">
      <dgm:prSet presAssocID="{10CEFCD3-390D-46F5-B7F8-92935D300E73}" presName="conn2-1" presStyleLbl="parChTrans1D2" presStyleIdx="1" presStyleCnt="3"/>
      <dgm:spPr/>
      <dgm:t>
        <a:bodyPr/>
        <a:lstStyle/>
        <a:p>
          <a:endParaRPr lang="fr-FR"/>
        </a:p>
      </dgm:t>
    </dgm:pt>
    <dgm:pt modelId="{FB3A9D81-3E21-4498-8AE8-3440508A293D}" type="pres">
      <dgm:prSet presAssocID="{10CEFCD3-390D-46F5-B7F8-92935D300E73}" presName="connTx" presStyleLbl="parChTrans1D2" presStyleIdx="1" presStyleCnt="3"/>
      <dgm:spPr/>
      <dgm:t>
        <a:bodyPr/>
        <a:lstStyle/>
        <a:p>
          <a:endParaRPr lang="fr-FR"/>
        </a:p>
      </dgm:t>
    </dgm:pt>
    <dgm:pt modelId="{006B65D0-5408-420B-BBEC-D2170276134C}" type="pres">
      <dgm:prSet presAssocID="{3179AC71-5897-496A-8AD4-33C33B464430}" presName="root2" presStyleCnt="0"/>
      <dgm:spPr/>
    </dgm:pt>
    <dgm:pt modelId="{2D80732E-82BF-43C8-AD53-54919B47A4BF}" type="pres">
      <dgm:prSet presAssocID="{3179AC71-5897-496A-8AD4-33C33B464430}" presName="LevelTwoTextNode" presStyleLbl="node2" presStyleIdx="1" presStyleCnt="3">
        <dgm:presLayoutVars>
          <dgm:chPref val="3"/>
        </dgm:presLayoutVars>
      </dgm:prSet>
      <dgm:spPr/>
      <dgm:t>
        <a:bodyPr/>
        <a:lstStyle/>
        <a:p>
          <a:endParaRPr lang="fr-FR"/>
        </a:p>
      </dgm:t>
    </dgm:pt>
    <dgm:pt modelId="{A1D6C020-1B48-423F-AD13-E19E700BA42D}" type="pres">
      <dgm:prSet presAssocID="{3179AC71-5897-496A-8AD4-33C33B464430}" presName="level3hierChild" presStyleCnt="0"/>
      <dgm:spPr/>
    </dgm:pt>
    <dgm:pt modelId="{E4043C27-215C-4AC3-9E20-5CCABF357DDB}" type="pres">
      <dgm:prSet presAssocID="{76739119-FEB9-4372-9352-A95F2AB23930}" presName="conn2-1" presStyleLbl="parChTrans1D2" presStyleIdx="2" presStyleCnt="3"/>
      <dgm:spPr/>
      <dgm:t>
        <a:bodyPr/>
        <a:lstStyle/>
        <a:p>
          <a:endParaRPr lang="fr-FR"/>
        </a:p>
      </dgm:t>
    </dgm:pt>
    <dgm:pt modelId="{53398681-1C22-4CD4-AC4B-7B14AF188C64}" type="pres">
      <dgm:prSet presAssocID="{76739119-FEB9-4372-9352-A95F2AB23930}" presName="connTx" presStyleLbl="parChTrans1D2" presStyleIdx="2" presStyleCnt="3"/>
      <dgm:spPr/>
      <dgm:t>
        <a:bodyPr/>
        <a:lstStyle/>
        <a:p>
          <a:endParaRPr lang="fr-FR"/>
        </a:p>
      </dgm:t>
    </dgm:pt>
    <dgm:pt modelId="{376EAC7F-02DE-438D-975C-ED4DEEAFF075}" type="pres">
      <dgm:prSet presAssocID="{9ACA4C2F-36B8-4F7E-82D4-04EA673CADFF}" presName="root2" presStyleCnt="0"/>
      <dgm:spPr/>
    </dgm:pt>
    <dgm:pt modelId="{23D8116F-A77F-41FF-89CD-36919FA689F9}" type="pres">
      <dgm:prSet presAssocID="{9ACA4C2F-36B8-4F7E-82D4-04EA673CADFF}" presName="LevelTwoTextNode" presStyleLbl="node2" presStyleIdx="2" presStyleCnt="3">
        <dgm:presLayoutVars>
          <dgm:chPref val="3"/>
        </dgm:presLayoutVars>
      </dgm:prSet>
      <dgm:spPr/>
      <dgm:t>
        <a:bodyPr/>
        <a:lstStyle/>
        <a:p>
          <a:endParaRPr lang="fr-FR"/>
        </a:p>
      </dgm:t>
    </dgm:pt>
    <dgm:pt modelId="{C2851BF3-C335-46C1-B058-7558244A508E}" type="pres">
      <dgm:prSet presAssocID="{9ACA4C2F-36B8-4F7E-82D4-04EA673CADFF}" presName="level3hierChild" presStyleCnt="0"/>
      <dgm:spPr/>
    </dgm:pt>
  </dgm:ptLst>
  <dgm:cxnLst>
    <dgm:cxn modelId="{728673DB-73B2-446E-9BEC-58152DEFC1F6}" type="presOf" srcId="{76739119-FEB9-4372-9352-A95F2AB23930}" destId="{E4043C27-215C-4AC3-9E20-5CCABF357DDB}" srcOrd="0" destOrd="0" presId="urn:microsoft.com/office/officeart/2008/layout/HorizontalMultiLevelHierarchy"/>
    <dgm:cxn modelId="{02A7E644-4DE5-4D6D-A03A-DC4B9A2116BC}" srcId="{9C4F8CFC-6EA1-4905-BD28-B4D2CE5CC705}" destId="{3179AC71-5897-496A-8AD4-33C33B464430}" srcOrd="1" destOrd="0" parTransId="{10CEFCD3-390D-46F5-B7F8-92935D300E73}" sibTransId="{B5411130-C866-4D1F-BE30-93D958823239}"/>
    <dgm:cxn modelId="{2E9A7C59-C654-44CF-8F77-E3569AF8C5CA}" type="presOf" srcId="{76739119-FEB9-4372-9352-A95F2AB23930}" destId="{53398681-1C22-4CD4-AC4B-7B14AF188C64}" srcOrd="1" destOrd="0" presId="urn:microsoft.com/office/officeart/2008/layout/HorizontalMultiLevelHierarchy"/>
    <dgm:cxn modelId="{30F6BB4E-9012-444A-908C-8FBC1C05BA2D}" srcId="{9C4F8CFC-6EA1-4905-BD28-B4D2CE5CC705}" destId="{93CE9C50-061E-4216-A389-65817E61ED40}" srcOrd="0" destOrd="0" parTransId="{79E11159-39CE-4871-BEEA-C16AB9B74C54}" sibTransId="{D28A38E1-5015-43BD-891F-EB9B2AEC1C42}"/>
    <dgm:cxn modelId="{D51C8005-B40E-4A63-AAC4-ED1A7FFA23F0}" type="presOf" srcId="{9ACA4C2F-36B8-4F7E-82D4-04EA673CADFF}" destId="{23D8116F-A77F-41FF-89CD-36919FA689F9}" srcOrd="0" destOrd="0" presId="urn:microsoft.com/office/officeart/2008/layout/HorizontalMultiLevelHierarchy"/>
    <dgm:cxn modelId="{0288A903-7762-46B6-B945-73B7371B6915}" type="presOf" srcId="{9C4F8CFC-6EA1-4905-BD28-B4D2CE5CC705}" destId="{B6D4DED7-0672-4331-B019-631A7F58CD2F}" srcOrd="0" destOrd="0" presId="urn:microsoft.com/office/officeart/2008/layout/HorizontalMultiLevelHierarchy"/>
    <dgm:cxn modelId="{A39160CE-6B4D-4686-96BA-9BD423BE9279}" type="presOf" srcId="{10CEFCD3-390D-46F5-B7F8-92935D300E73}" destId="{FB3A9D81-3E21-4498-8AE8-3440508A293D}" srcOrd="1" destOrd="0" presId="urn:microsoft.com/office/officeart/2008/layout/HorizontalMultiLevelHierarchy"/>
    <dgm:cxn modelId="{DB7E3F15-B9CC-41E3-A70C-3BAEBE722EC3}" srcId="{9C4F8CFC-6EA1-4905-BD28-B4D2CE5CC705}" destId="{9ACA4C2F-36B8-4F7E-82D4-04EA673CADFF}" srcOrd="2" destOrd="0" parTransId="{76739119-FEB9-4372-9352-A95F2AB23930}" sibTransId="{4453100D-4AA3-43D1-84B6-3A1BE5727015}"/>
    <dgm:cxn modelId="{73E3C8B6-A3CF-405E-8F87-89580825AA19}" type="presOf" srcId="{10CEFCD3-390D-46F5-B7F8-92935D300E73}" destId="{6BC392F3-8C3F-409F-B700-86950733D9D5}" srcOrd="0" destOrd="0" presId="urn:microsoft.com/office/officeart/2008/layout/HorizontalMultiLevelHierarchy"/>
    <dgm:cxn modelId="{E17E52F2-E73D-4765-8D75-A3EF8FD3A67E}" type="presOf" srcId="{79E11159-39CE-4871-BEEA-C16AB9B74C54}" destId="{6EAC200C-2E6C-4AE1-89C3-8EB7B34DF158}" srcOrd="0" destOrd="0" presId="urn:microsoft.com/office/officeart/2008/layout/HorizontalMultiLevelHierarchy"/>
    <dgm:cxn modelId="{143644C3-99DF-4BE7-8620-075709A1C45F}" srcId="{6F005678-628D-4642-BF80-FF4AC4F31FDA}" destId="{9C4F8CFC-6EA1-4905-BD28-B4D2CE5CC705}" srcOrd="0" destOrd="0" parTransId="{708E6195-0860-4426-8BC4-C48027E58ADF}" sibTransId="{ACE8740F-5B6B-44F4-9EE3-D1E570A9F378}"/>
    <dgm:cxn modelId="{B90A41E6-BE02-4E7D-AE12-46C18FD84786}" type="presOf" srcId="{79E11159-39CE-4871-BEEA-C16AB9B74C54}" destId="{53BD65A9-06BF-45E8-9B1F-EA4D1A5E050F}" srcOrd="1" destOrd="0" presId="urn:microsoft.com/office/officeart/2008/layout/HorizontalMultiLevelHierarchy"/>
    <dgm:cxn modelId="{16D778C7-FD08-4EF1-AEAE-F13BD8445FD4}" type="presOf" srcId="{3179AC71-5897-496A-8AD4-33C33B464430}" destId="{2D80732E-82BF-43C8-AD53-54919B47A4BF}" srcOrd="0" destOrd="0" presId="urn:microsoft.com/office/officeart/2008/layout/HorizontalMultiLevelHierarchy"/>
    <dgm:cxn modelId="{04BBEAE0-C6BC-441B-8A24-99DD9AFCAF02}" type="presOf" srcId="{6F005678-628D-4642-BF80-FF4AC4F31FDA}" destId="{E2D48DDE-D6F9-4A02-AFB1-49F265DE3CF6}" srcOrd="0" destOrd="0" presId="urn:microsoft.com/office/officeart/2008/layout/HorizontalMultiLevelHierarchy"/>
    <dgm:cxn modelId="{64946974-578B-4836-92D5-63AF3D2614F0}" type="presOf" srcId="{93CE9C50-061E-4216-A389-65817E61ED40}" destId="{44A21C83-8565-4B4F-8764-B16506471EE8}" srcOrd="0" destOrd="0" presId="urn:microsoft.com/office/officeart/2008/layout/HorizontalMultiLevelHierarchy"/>
    <dgm:cxn modelId="{5C5AD11F-9E5E-423D-9C6C-A4FD2943E545}" type="presParOf" srcId="{E2D48DDE-D6F9-4A02-AFB1-49F265DE3CF6}" destId="{B29CA91E-6FD6-416E-BEB8-A42CCC66B4F2}" srcOrd="0" destOrd="0" presId="urn:microsoft.com/office/officeart/2008/layout/HorizontalMultiLevelHierarchy"/>
    <dgm:cxn modelId="{2604FEC6-9803-4462-B2A0-9914ADB60B43}" type="presParOf" srcId="{B29CA91E-6FD6-416E-BEB8-A42CCC66B4F2}" destId="{B6D4DED7-0672-4331-B019-631A7F58CD2F}" srcOrd="0" destOrd="0" presId="urn:microsoft.com/office/officeart/2008/layout/HorizontalMultiLevelHierarchy"/>
    <dgm:cxn modelId="{869BA857-EF78-4571-8694-AB5A548333FD}" type="presParOf" srcId="{B29CA91E-6FD6-416E-BEB8-A42CCC66B4F2}" destId="{E6DAB8D9-F15E-48A3-BF04-FD22F924507F}" srcOrd="1" destOrd="0" presId="urn:microsoft.com/office/officeart/2008/layout/HorizontalMultiLevelHierarchy"/>
    <dgm:cxn modelId="{5565AAC7-4776-45C8-A0DA-C8CA769A8F9E}" type="presParOf" srcId="{E6DAB8D9-F15E-48A3-BF04-FD22F924507F}" destId="{6EAC200C-2E6C-4AE1-89C3-8EB7B34DF158}" srcOrd="0" destOrd="0" presId="urn:microsoft.com/office/officeart/2008/layout/HorizontalMultiLevelHierarchy"/>
    <dgm:cxn modelId="{6D0BC782-BEAE-4610-8ACD-68BB3FBDCD2F}" type="presParOf" srcId="{6EAC200C-2E6C-4AE1-89C3-8EB7B34DF158}" destId="{53BD65A9-06BF-45E8-9B1F-EA4D1A5E050F}" srcOrd="0" destOrd="0" presId="urn:microsoft.com/office/officeart/2008/layout/HorizontalMultiLevelHierarchy"/>
    <dgm:cxn modelId="{C0FD03BE-05DE-4C21-8A1B-B7ED42BC3E9C}" type="presParOf" srcId="{E6DAB8D9-F15E-48A3-BF04-FD22F924507F}" destId="{C838766B-7F76-47F4-B119-F99F650082A4}" srcOrd="1" destOrd="0" presId="urn:microsoft.com/office/officeart/2008/layout/HorizontalMultiLevelHierarchy"/>
    <dgm:cxn modelId="{1298DEA8-0228-4EC5-9697-386D251FEBF7}" type="presParOf" srcId="{C838766B-7F76-47F4-B119-F99F650082A4}" destId="{44A21C83-8565-4B4F-8764-B16506471EE8}" srcOrd="0" destOrd="0" presId="urn:microsoft.com/office/officeart/2008/layout/HorizontalMultiLevelHierarchy"/>
    <dgm:cxn modelId="{FEDE0ABD-2C92-4418-AC04-F70621248A7A}" type="presParOf" srcId="{C838766B-7F76-47F4-B119-F99F650082A4}" destId="{4AB76696-E358-4AEA-A5BA-14202A6B1C15}" srcOrd="1" destOrd="0" presId="urn:microsoft.com/office/officeart/2008/layout/HorizontalMultiLevelHierarchy"/>
    <dgm:cxn modelId="{2AC566B8-5CB2-439B-8A08-0DC940B8E804}" type="presParOf" srcId="{E6DAB8D9-F15E-48A3-BF04-FD22F924507F}" destId="{6BC392F3-8C3F-409F-B700-86950733D9D5}" srcOrd="2" destOrd="0" presId="urn:microsoft.com/office/officeart/2008/layout/HorizontalMultiLevelHierarchy"/>
    <dgm:cxn modelId="{E64505B0-FA62-46F2-B428-2EC85AD5B0CA}" type="presParOf" srcId="{6BC392F3-8C3F-409F-B700-86950733D9D5}" destId="{FB3A9D81-3E21-4498-8AE8-3440508A293D}" srcOrd="0" destOrd="0" presId="urn:microsoft.com/office/officeart/2008/layout/HorizontalMultiLevelHierarchy"/>
    <dgm:cxn modelId="{6CA4C910-BA16-4550-A751-FBC565F16D50}" type="presParOf" srcId="{E6DAB8D9-F15E-48A3-BF04-FD22F924507F}" destId="{006B65D0-5408-420B-BBEC-D2170276134C}" srcOrd="3" destOrd="0" presId="urn:microsoft.com/office/officeart/2008/layout/HorizontalMultiLevelHierarchy"/>
    <dgm:cxn modelId="{646FC634-0A15-4E94-BE78-0AC6177AAFDE}" type="presParOf" srcId="{006B65D0-5408-420B-BBEC-D2170276134C}" destId="{2D80732E-82BF-43C8-AD53-54919B47A4BF}" srcOrd="0" destOrd="0" presId="urn:microsoft.com/office/officeart/2008/layout/HorizontalMultiLevelHierarchy"/>
    <dgm:cxn modelId="{879A1AA2-1F71-44F0-AAAB-772D068AA612}" type="presParOf" srcId="{006B65D0-5408-420B-BBEC-D2170276134C}" destId="{A1D6C020-1B48-423F-AD13-E19E700BA42D}" srcOrd="1" destOrd="0" presId="urn:microsoft.com/office/officeart/2008/layout/HorizontalMultiLevelHierarchy"/>
    <dgm:cxn modelId="{24200EE2-04ED-48DE-8591-BAA809976D1D}" type="presParOf" srcId="{E6DAB8D9-F15E-48A3-BF04-FD22F924507F}" destId="{E4043C27-215C-4AC3-9E20-5CCABF357DDB}" srcOrd="4" destOrd="0" presId="urn:microsoft.com/office/officeart/2008/layout/HorizontalMultiLevelHierarchy"/>
    <dgm:cxn modelId="{30612E02-6505-4E9E-879D-77F6CE96CCB2}" type="presParOf" srcId="{E4043C27-215C-4AC3-9E20-5CCABF357DDB}" destId="{53398681-1C22-4CD4-AC4B-7B14AF188C64}" srcOrd="0" destOrd="0" presId="urn:microsoft.com/office/officeart/2008/layout/HorizontalMultiLevelHierarchy"/>
    <dgm:cxn modelId="{FF237EFA-86B2-4517-BD18-87228CB565C8}" type="presParOf" srcId="{E6DAB8D9-F15E-48A3-BF04-FD22F924507F}" destId="{376EAC7F-02DE-438D-975C-ED4DEEAFF075}" srcOrd="5" destOrd="0" presId="urn:microsoft.com/office/officeart/2008/layout/HorizontalMultiLevelHierarchy"/>
    <dgm:cxn modelId="{D456143F-899F-404D-B83D-528614088B75}" type="presParOf" srcId="{376EAC7F-02DE-438D-975C-ED4DEEAFF075}" destId="{23D8116F-A77F-41FF-89CD-36919FA689F9}" srcOrd="0" destOrd="0" presId="urn:microsoft.com/office/officeart/2008/layout/HorizontalMultiLevelHierarchy"/>
    <dgm:cxn modelId="{1A15F30F-4EF2-46CD-96D0-5F9AE80A427B}" type="presParOf" srcId="{376EAC7F-02DE-438D-975C-ED4DEEAFF075}" destId="{C2851BF3-C335-46C1-B058-7558244A508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F91BDBD-DF6F-4801-A806-80A6BD60D303}"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fr-FR"/>
        </a:p>
      </dgm:t>
    </dgm:pt>
    <dgm:pt modelId="{24751686-3A3B-43D4-8F78-F40A17C5EA90}">
      <dgm:prSet phldrT="[Texte]"/>
      <dgm:spPr/>
      <dgm:t>
        <a:bodyPr/>
        <a:lstStyle/>
        <a:p>
          <a:r>
            <a:rPr lang="fr-FR" dirty="0" smtClean="0">
              <a:solidFill>
                <a:schemeClr val="tx1"/>
              </a:solidFill>
              <a:latin typeface="Comic Sans MS" panose="030F0702030302020204" pitchFamily="66" charset="0"/>
            </a:rPr>
            <a:t>Calendrier orientation</a:t>
          </a:r>
          <a:endParaRPr lang="fr-FR" dirty="0">
            <a:solidFill>
              <a:schemeClr val="tx1"/>
            </a:solidFill>
            <a:latin typeface="Comic Sans MS" panose="030F0702030302020204" pitchFamily="66" charset="0"/>
          </a:endParaRPr>
        </a:p>
      </dgm:t>
    </dgm:pt>
    <dgm:pt modelId="{66D1558E-AA86-4117-BFFB-A8A88AA77ACE}" type="parTrans" cxnId="{0E016B3C-7405-49A2-8D34-B616BCCD247D}">
      <dgm:prSet/>
      <dgm:spPr/>
      <dgm:t>
        <a:bodyPr/>
        <a:lstStyle/>
        <a:p>
          <a:endParaRPr lang="fr-FR">
            <a:solidFill>
              <a:schemeClr val="tx1"/>
            </a:solidFill>
            <a:latin typeface="Comic Sans MS" panose="030F0702030302020204" pitchFamily="66" charset="0"/>
          </a:endParaRPr>
        </a:p>
      </dgm:t>
    </dgm:pt>
    <dgm:pt modelId="{68574741-BFBF-4D49-A55E-0765483A60A8}" type="sibTrans" cxnId="{0E016B3C-7405-49A2-8D34-B616BCCD247D}">
      <dgm:prSet/>
      <dgm:spPr/>
      <dgm:t>
        <a:bodyPr/>
        <a:lstStyle/>
        <a:p>
          <a:endParaRPr lang="fr-FR">
            <a:solidFill>
              <a:schemeClr val="tx1"/>
            </a:solidFill>
            <a:latin typeface="Comic Sans MS" panose="030F0702030302020204" pitchFamily="66" charset="0"/>
          </a:endParaRPr>
        </a:p>
      </dgm:t>
    </dgm:pt>
    <dgm:pt modelId="{6CB79278-7926-4A3A-AFC2-FE364BFFA88C}">
      <dgm:prSet phldrT="[Texte]"/>
      <dgm:spPr/>
      <dgm:t>
        <a:bodyPr/>
        <a:lstStyle/>
        <a:p>
          <a:r>
            <a:rPr lang="fr-FR" dirty="0" smtClean="0">
              <a:solidFill>
                <a:schemeClr val="tx1"/>
              </a:solidFill>
              <a:latin typeface="Comic Sans MS" panose="030F0702030302020204" pitchFamily="66" charset="0"/>
            </a:rPr>
            <a:t>Calendrier inscriptions</a:t>
          </a:r>
          <a:endParaRPr lang="fr-FR" dirty="0">
            <a:solidFill>
              <a:schemeClr val="tx1"/>
            </a:solidFill>
            <a:latin typeface="Comic Sans MS" panose="030F0702030302020204" pitchFamily="66" charset="0"/>
          </a:endParaRPr>
        </a:p>
      </dgm:t>
    </dgm:pt>
    <dgm:pt modelId="{CEE4967B-BF78-42AF-B1A4-BCB372787ECA}" type="parTrans" cxnId="{98893BB1-AEBB-4607-ABAD-E66F737B3277}">
      <dgm:prSet/>
      <dgm:spPr/>
      <dgm:t>
        <a:bodyPr/>
        <a:lstStyle/>
        <a:p>
          <a:endParaRPr lang="fr-FR">
            <a:solidFill>
              <a:schemeClr val="tx1"/>
            </a:solidFill>
            <a:latin typeface="Comic Sans MS" panose="030F0702030302020204" pitchFamily="66" charset="0"/>
          </a:endParaRPr>
        </a:p>
      </dgm:t>
    </dgm:pt>
    <dgm:pt modelId="{DFBB3C55-B57A-4DEB-873A-DF8642524BD3}" type="sibTrans" cxnId="{98893BB1-AEBB-4607-ABAD-E66F737B3277}">
      <dgm:prSet/>
      <dgm:spPr/>
      <dgm:t>
        <a:bodyPr/>
        <a:lstStyle/>
        <a:p>
          <a:endParaRPr lang="fr-FR">
            <a:solidFill>
              <a:schemeClr val="tx1"/>
            </a:solidFill>
            <a:latin typeface="Comic Sans MS" panose="030F0702030302020204" pitchFamily="66" charset="0"/>
          </a:endParaRPr>
        </a:p>
      </dgm:t>
    </dgm:pt>
    <dgm:pt modelId="{D88C0F20-2B4E-44F7-B3BB-169FFC70DDC2}">
      <dgm:prSet phldrT="[Texte]"/>
      <dgm:spPr/>
      <dgm:t>
        <a:bodyPr/>
        <a:lstStyle/>
        <a:p>
          <a:r>
            <a:rPr lang="fr-FR" dirty="0" smtClean="0">
              <a:solidFill>
                <a:schemeClr val="tx1"/>
              </a:solidFill>
              <a:latin typeface="Comic Sans MS" panose="030F0702030302020204" pitchFamily="66" charset="0"/>
            </a:rPr>
            <a:t>Date des portes ouvertes</a:t>
          </a:r>
          <a:endParaRPr lang="fr-FR" dirty="0">
            <a:solidFill>
              <a:schemeClr val="tx1"/>
            </a:solidFill>
            <a:latin typeface="Comic Sans MS" panose="030F0702030302020204" pitchFamily="66" charset="0"/>
          </a:endParaRPr>
        </a:p>
      </dgm:t>
    </dgm:pt>
    <dgm:pt modelId="{5481178A-8F9F-4FA1-ADBF-F772525273AF}" type="parTrans" cxnId="{FC4750B4-8BEE-4990-A6CF-9936CB056938}">
      <dgm:prSet/>
      <dgm:spPr/>
      <dgm:t>
        <a:bodyPr/>
        <a:lstStyle/>
        <a:p>
          <a:endParaRPr lang="fr-FR">
            <a:solidFill>
              <a:schemeClr val="tx1"/>
            </a:solidFill>
            <a:latin typeface="Comic Sans MS" panose="030F0702030302020204" pitchFamily="66" charset="0"/>
          </a:endParaRPr>
        </a:p>
      </dgm:t>
    </dgm:pt>
    <dgm:pt modelId="{307A1472-0A97-44C3-8698-49EC4D66A652}" type="sibTrans" cxnId="{FC4750B4-8BEE-4990-A6CF-9936CB056938}">
      <dgm:prSet/>
      <dgm:spPr/>
      <dgm:t>
        <a:bodyPr/>
        <a:lstStyle/>
        <a:p>
          <a:endParaRPr lang="fr-FR">
            <a:solidFill>
              <a:schemeClr val="tx1"/>
            </a:solidFill>
            <a:latin typeface="Comic Sans MS" panose="030F0702030302020204" pitchFamily="66" charset="0"/>
          </a:endParaRPr>
        </a:p>
      </dgm:t>
    </dgm:pt>
    <dgm:pt modelId="{6DC4DDB5-1D3E-4399-A0F0-71224E3D8B33}" type="pres">
      <dgm:prSet presAssocID="{2F91BDBD-DF6F-4801-A806-80A6BD60D303}" presName="diagram" presStyleCnt="0">
        <dgm:presLayoutVars>
          <dgm:dir/>
          <dgm:resizeHandles val="exact"/>
        </dgm:presLayoutVars>
      </dgm:prSet>
      <dgm:spPr/>
      <dgm:t>
        <a:bodyPr/>
        <a:lstStyle/>
        <a:p>
          <a:endParaRPr lang="fr-FR"/>
        </a:p>
      </dgm:t>
    </dgm:pt>
    <dgm:pt modelId="{F87E2F48-B9AE-4C41-82DD-D63AD4E81A52}" type="pres">
      <dgm:prSet presAssocID="{24751686-3A3B-43D4-8F78-F40A17C5EA90}" presName="node" presStyleLbl="node1" presStyleIdx="0" presStyleCnt="3">
        <dgm:presLayoutVars>
          <dgm:bulletEnabled val="1"/>
        </dgm:presLayoutVars>
      </dgm:prSet>
      <dgm:spPr/>
      <dgm:t>
        <a:bodyPr/>
        <a:lstStyle/>
        <a:p>
          <a:endParaRPr lang="fr-FR"/>
        </a:p>
      </dgm:t>
    </dgm:pt>
    <dgm:pt modelId="{C0A5483F-8FA5-4412-B495-CF04B5B3EF05}" type="pres">
      <dgm:prSet presAssocID="{68574741-BFBF-4D49-A55E-0765483A60A8}" presName="sibTrans" presStyleCnt="0"/>
      <dgm:spPr/>
    </dgm:pt>
    <dgm:pt modelId="{3C4C5A2A-F19C-415B-808D-AC76B11F3D2C}" type="pres">
      <dgm:prSet presAssocID="{6CB79278-7926-4A3A-AFC2-FE364BFFA88C}" presName="node" presStyleLbl="node1" presStyleIdx="1" presStyleCnt="3">
        <dgm:presLayoutVars>
          <dgm:bulletEnabled val="1"/>
        </dgm:presLayoutVars>
      </dgm:prSet>
      <dgm:spPr/>
      <dgm:t>
        <a:bodyPr/>
        <a:lstStyle/>
        <a:p>
          <a:endParaRPr lang="fr-FR"/>
        </a:p>
      </dgm:t>
    </dgm:pt>
    <dgm:pt modelId="{29D64EA2-E79D-4F48-B9A5-5316A4D09D95}" type="pres">
      <dgm:prSet presAssocID="{DFBB3C55-B57A-4DEB-873A-DF8642524BD3}" presName="sibTrans" presStyleCnt="0"/>
      <dgm:spPr/>
    </dgm:pt>
    <dgm:pt modelId="{3088F128-3A67-4C43-9768-BC5651DCB758}" type="pres">
      <dgm:prSet presAssocID="{D88C0F20-2B4E-44F7-B3BB-169FFC70DDC2}" presName="node" presStyleLbl="node1" presStyleIdx="2" presStyleCnt="3">
        <dgm:presLayoutVars>
          <dgm:bulletEnabled val="1"/>
        </dgm:presLayoutVars>
      </dgm:prSet>
      <dgm:spPr/>
      <dgm:t>
        <a:bodyPr/>
        <a:lstStyle/>
        <a:p>
          <a:endParaRPr lang="fr-FR"/>
        </a:p>
      </dgm:t>
    </dgm:pt>
  </dgm:ptLst>
  <dgm:cxnLst>
    <dgm:cxn modelId="{0E016B3C-7405-49A2-8D34-B616BCCD247D}" srcId="{2F91BDBD-DF6F-4801-A806-80A6BD60D303}" destId="{24751686-3A3B-43D4-8F78-F40A17C5EA90}" srcOrd="0" destOrd="0" parTransId="{66D1558E-AA86-4117-BFFB-A8A88AA77ACE}" sibTransId="{68574741-BFBF-4D49-A55E-0765483A60A8}"/>
    <dgm:cxn modelId="{CDFC750D-1E69-4200-92BC-B38CEE5D4977}" type="presOf" srcId="{24751686-3A3B-43D4-8F78-F40A17C5EA90}" destId="{F87E2F48-B9AE-4C41-82DD-D63AD4E81A52}" srcOrd="0" destOrd="0" presId="urn:microsoft.com/office/officeart/2005/8/layout/default"/>
    <dgm:cxn modelId="{2F45CC78-1E89-4EC0-9DA8-3745A5CC6C24}" type="presOf" srcId="{2F91BDBD-DF6F-4801-A806-80A6BD60D303}" destId="{6DC4DDB5-1D3E-4399-A0F0-71224E3D8B33}" srcOrd="0" destOrd="0" presId="urn:microsoft.com/office/officeart/2005/8/layout/default"/>
    <dgm:cxn modelId="{24746FCF-4CAF-439C-B588-DCE4C0120212}" type="presOf" srcId="{6CB79278-7926-4A3A-AFC2-FE364BFFA88C}" destId="{3C4C5A2A-F19C-415B-808D-AC76B11F3D2C}" srcOrd="0" destOrd="0" presId="urn:microsoft.com/office/officeart/2005/8/layout/default"/>
    <dgm:cxn modelId="{F582B275-4541-4BD7-A716-C8C0EE7FDADD}" type="presOf" srcId="{D88C0F20-2B4E-44F7-B3BB-169FFC70DDC2}" destId="{3088F128-3A67-4C43-9768-BC5651DCB758}" srcOrd="0" destOrd="0" presId="urn:microsoft.com/office/officeart/2005/8/layout/default"/>
    <dgm:cxn modelId="{FC4750B4-8BEE-4990-A6CF-9936CB056938}" srcId="{2F91BDBD-DF6F-4801-A806-80A6BD60D303}" destId="{D88C0F20-2B4E-44F7-B3BB-169FFC70DDC2}" srcOrd="2" destOrd="0" parTransId="{5481178A-8F9F-4FA1-ADBF-F772525273AF}" sibTransId="{307A1472-0A97-44C3-8698-49EC4D66A652}"/>
    <dgm:cxn modelId="{98893BB1-AEBB-4607-ABAD-E66F737B3277}" srcId="{2F91BDBD-DF6F-4801-A806-80A6BD60D303}" destId="{6CB79278-7926-4A3A-AFC2-FE364BFFA88C}" srcOrd="1" destOrd="0" parTransId="{CEE4967B-BF78-42AF-B1A4-BCB372787ECA}" sibTransId="{DFBB3C55-B57A-4DEB-873A-DF8642524BD3}"/>
    <dgm:cxn modelId="{E1BC6FBE-DBA1-4C90-AE5A-D908D7BC21B2}" type="presParOf" srcId="{6DC4DDB5-1D3E-4399-A0F0-71224E3D8B33}" destId="{F87E2F48-B9AE-4C41-82DD-D63AD4E81A52}" srcOrd="0" destOrd="0" presId="urn:microsoft.com/office/officeart/2005/8/layout/default"/>
    <dgm:cxn modelId="{F660397A-CF76-4D9E-9EBD-8AE7F68C8594}" type="presParOf" srcId="{6DC4DDB5-1D3E-4399-A0F0-71224E3D8B33}" destId="{C0A5483F-8FA5-4412-B495-CF04B5B3EF05}" srcOrd="1" destOrd="0" presId="urn:microsoft.com/office/officeart/2005/8/layout/default"/>
    <dgm:cxn modelId="{54E88825-0B8D-42FE-9B31-80E7EE2F13AD}" type="presParOf" srcId="{6DC4DDB5-1D3E-4399-A0F0-71224E3D8B33}" destId="{3C4C5A2A-F19C-415B-808D-AC76B11F3D2C}" srcOrd="2" destOrd="0" presId="urn:microsoft.com/office/officeart/2005/8/layout/default"/>
    <dgm:cxn modelId="{59976C31-B13C-4B45-8208-8D8FB137D4E2}" type="presParOf" srcId="{6DC4DDB5-1D3E-4399-A0F0-71224E3D8B33}" destId="{29D64EA2-E79D-4F48-B9A5-5316A4D09D95}" srcOrd="3" destOrd="0" presId="urn:microsoft.com/office/officeart/2005/8/layout/default"/>
    <dgm:cxn modelId="{178411F5-C11F-4986-8BC3-F4081CE4FF8D}" type="presParOf" srcId="{6DC4DDB5-1D3E-4399-A0F0-71224E3D8B33}" destId="{3088F128-3A67-4C43-9768-BC5651DCB758}"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63238C-F1BD-4D83-A5F6-F6DB40885F1D}"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fr-FR"/>
        </a:p>
      </dgm:t>
    </dgm:pt>
    <dgm:pt modelId="{C82BF334-36F5-410A-BDE6-07212E5BCCCA}">
      <dgm:prSet phldrT="[Texte]"/>
      <dgm:spPr>
        <a:solidFill>
          <a:schemeClr val="tx1">
            <a:alpha val="50000"/>
          </a:schemeClr>
        </a:solidFill>
      </dgm:spPr>
      <dgm:t>
        <a:bodyPr/>
        <a:lstStyle/>
        <a:p>
          <a:r>
            <a:rPr lang="fr-FR" b="1" dirty="0" smtClean="0">
              <a:solidFill>
                <a:schemeClr val="bg1"/>
              </a:solidFill>
              <a:latin typeface="Comic Sans MS" panose="030F0702030302020204" pitchFamily="66" charset="0"/>
            </a:rPr>
            <a:t>Généraux</a:t>
          </a:r>
          <a:endParaRPr lang="fr-FR" b="1" dirty="0">
            <a:solidFill>
              <a:schemeClr val="bg1"/>
            </a:solidFill>
            <a:latin typeface="Comic Sans MS" panose="030F0702030302020204" pitchFamily="66" charset="0"/>
          </a:endParaRPr>
        </a:p>
      </dgm:t>
    </dgm:pt>
    <dgm:pt modelId="{45A9AC1C-09CA-4BF1-9A6A-7C1223072859}" type="parTrans" cxnId="{041D54AF-C783-4A84-8C26-511F837B4D62}">
      <dgm:prSet/>
      <dgm:spPr/>
      <dgm:t>
        <a:bodyPr/>
        <a:lstStyle/>
        <a:p>
          <a:endParaRPr lang="fr-FR">
            <a:latin typeface="Comic Sans MS" panose="030F0702030302020204" pitchFamily="66" charset="0"/>
          </a:endParaRPr>
        </a:p>
      </dgm:t>
    </dgm:pt>
    <dgm:pt modelId="{5A821A7A-A732-444D-B024-A2B25E06748E}" type="sibTrans" cxnId="{041D54AF-C783-4A84-8C26-511F837B4D62}">
      <dgm:prSet/>
      <dgm:spPr/>
      <dgm:t>
        <a:bodyPr/>
        <a:lstStyle/>
        <a:p>
          <a:endParaRPr lang="fr-FR">
            <a:latin typeface="Comic Sans MS" panose="030F0702030302020204" pitchFamily="66" charset="0"/>
          </a:endParaRPr>
        </a:p>
      </dgm:t>
    </dgm:pt>
    <dgm:pt modelId="{535E83FD-5661-4E97-BF62-4D93D77699EE}">
      <dgm:prSet phldrT="[Texte]" custT="1"/>
      <dgm:spPr>
        <a:solidFill>
          <a:srgbClr val="7030A0">
            <a:alpha val="50000"/>
          </a:srgbClr>
        </a:solidFill>
      </dgm:spPr>
      <dgm:t>
        <a:bodyPr/>
        <a:lstStyle/>
        <a:p>
          <a:r>
            <a:rPr lang="fr-FR" sz="2000" b="1" dirty="0" smtClean="0">
              <a:latin typeface="Comic Sans MS" panose="030F0702030302020204" pitchFamily="66" charset="0"/>
            </a:rPr>
            <a:t>L</a:t>
          </a:r>
          <a:endParaRPr lang="fr-FR" sz="2000" b="1" dirty="0">
            <a:latin typeface="Comic Sans MS" panose="030F0702030302020204" pitchFamily="66" charset="0"/>
          </a:endParaRPr>
        </a:p>
      </dgm:t>
    </dgm:pt>
    <dgm:pt modelId="{16AD0790-303B-4A3A-BED6-83D80A28FBD1}" type="parTrans" cxnId="{95FE4F12-5021-4426-B4CB-4019F95642EA}">
      <dgm:prSet/>
      <dgm:spPr/>
      <dgm:t>
        <a:bodyPr/>
        <a:lstStyle/>
        <a:p>
          <a:endParaRPr lang="fr-FR">
            <a:latin typeface="Comic Sans MS" panose="030F0702030302020204" pitchFamily="66" charset="0"/>
          </a:endParaRPr>
        </a:p>
      </dgm:t>
    </dgm:pt>
    <dgm:pt modelId="{66478D14-507A-483D-9EE6-46E46C20661C}" type="sibTrans" cxnId="{95FE4F12-5021-4426-B4CB-4019F95642EA}">
      <dgm:prSet/>
      <dgm:spPr/>
      <dgm:t>
        <a:bodyPr/>
        <a:lstStyle/>
        <a:p>
          <a:endParaRPr lang="fr-FR">
            <a:latin typeface="Comic Sans MS" panose="030F0702030302020204" pitchFamily="66" charset="0"/>
          </a:endParaRPr>
        </a:p>
      </dgm:t>
    </dgm:pt>
    <dgm:pt modelId="{C98C9C18-8754-4EA8-A13B-E32EAE858F38}">
      <dgm:prSet phldrT="[Texte]" custT="1"/>
      <dgm:spPr>
        <a:solidFill>
          <a:srgbClr val="00B050">
            <a:alpha val="50000"/>
          </a:srgbClr>
        </a:solidFill>
      </dgm:spPr>
      <dgm:t>
        <a:bodyPr/>
        <a:lstStyle/>
        <a:p>
          <a:r>
            <a:rPr lang="fr-FR" sz="1400" b="1" dirty="0" smtClean="0">
              <a:latin typeface="Comic Sans MS" panose="030F0702030302020204" pitchFamily="66" charset="0"/>
            </a:rPr>
            <a:t>S</a:t>
          </a:r>
          <a:r>
            <a:rPr lang="fr-FR" sz="1200" dirty="0" smtClean="0">
              <a:latin typeface="Comic Sans MS" panose="030F0702030302020204" pitchFamily="66" charset="0"/>
            </a:rPr>
            <a:t> (SI)</a:t>
          </a:r>
        </a:p>
        <a:p>
          <a:r>
            <a:rPr lang="fr-FR" sz="1400" b="1" dirty="0" smtClean="0">
              <a:latin typeface="Comic Sans MS" panose="030F0702030302020204" pitchFamily="66" charset="0"/>
            </a:rPr>
            <a:t>S</a:t>
          </a:r>
          <a:r>
            <a:rPr lang="fr-FR" sz="1200" dirty="0" smtClean="0">
              <a:latin typeface="Comic Sans MS" panose="030F0702030302020204" pitchFamily="66" charset="0"/>
            </a:rPr>
            <a:t> (SVT)</a:t>
          </a:r>
        </a:p>
        <a:p>
          <a:r>
            <a:rPr lang="fr-FR" sz="1400" b="1" dirty="0" smtClean="0">
              <a:latin typeface="Comic Sans MS" panose="030F0702030302020204" pitchFamily="66" charset="0"/>
            </a:rPr>
            <a:t>S </a:t>
          </a:r>
          <a:r>
            <a:rPr lang="fr-FR" sz="1200" dirty="0" smtClean="0">
              <a:latin typeface="Comic Sans MS" panose="030F0702030302020204" pitchFamily="66" charset="0"/>
            </a:rPr>
            <a:t>(EAT)</a:t>
          </a:r>
          <a:endParaRPr lang="fr-FR" sz="1200" dirty="0">
            <a:latin typeface="Comic Sans MS" panose="030F0702030302020204" pitchFamily="66" charset="0"/>
          </a:endParaRPr>
        </a:p>
      </dgm:t>
    </dgm:pt>
    <dgm:pt modelId="{C404E8BA-0147-4028-9C0A-D7350154BD14}" type="parTrans" cxnId="{6B40369C-08B8-41BC-A255-D37876B5F7BA}">
      <dgm:prSet/>
      <dgm:spPr/>
      <dgm:t>
        <a:bodyPr/>
        <a:lstStyle/>
        <a:p>
          <a:endParaRPr lang="fr-FR">
            <a:latin typeface="Comic Sans MS" panose="030F0702030302020204" pitchFamily="66" charset="0"/>
          </a:endParaRPr>
        </a:p>
      </dgm:t>
    </dgm:pt>
    <dgm:pt modelId="{F717751D-F4A3-4BEC-AA49-86221AC28286}" type="sibTrans" cxnId="{6B40369C-08B8-41BC-A255-D37876B5F7BA}">
      <dgm:prSet/>
      <dgm:spPr/>
      <dgm:t>
        <a:bodyPr/>
        <a:lstStyle/>
        <a:p>
          <a:endParaRPr lang="fr-FR">
            <a:latin typeface="Comic Sans MS" panose="030F0702030302020204" pitchFamily="66" charset="0"/>
          </a:endParaRPr>
        </a:p>
      </dgm:t>
    </dgm:pt>
    <dgm:pt modelId="{58722AE6-561E-4CC2-9357-5A56D008993B}">
      <dgm:prSet phldrT="[Texte]" custT="1"/>
      <dgm:spPr>
        <a:solidFill>
          <a:srgbClr val="FF0000">
            <a:alpha val="50000"/>
          </a:srgbClr>
        </a:solidFill>
      </dgm:spPr>
      <dgm:t>
        <a:bodyPr/>
        <a:lstStyle/>
        <a:p>
          <a:r>
            <a:rPr lang="fr-FR" sz="1600" b="1" dirty="0" smtClean="0">
              <a:latin typeface="Comic Sans MS" panose="030F0702030302020204" pitchFamily="66" charset="0"/>
            </a:rPr>
            <a:t>ES</a:t>
          </a:r>
          <a:endParaRPr lang="fr-FR" sz="1600" b="1" dirty="0">
            <a:latin typeface="Comic Sans MS" panose="030F0702030302020204" pitchFamily="66" charset="0"/>
          </a:endParaRPr>
        </a:p>
      </dgm:t>
    </dgm:pt>
    <dgm:pt modelId="{C40274BA-59D8-4B5D-A239-C46FD86929D6}" type="parTrans" cxnId="{8F02DCB7-1318-4E83-A32E-31895924522C}">
      <dgm:prSet/>
      <dgm:spPr/>
      <dgm:t>
        <a:bodyPr/>
        <a:lstStyle/>
        <a:p>
          <a:endParaRPr lang="fr-FR">
            <a:latin typeface="Comic Sans MS" panose="030F0702030302020204" pitchFamily="66" charset="0"/>
          </a:endParaRPr>
        </a:p>
      </dgm:t>
    </dgm:pt>
    <dgm:pt modelId="{CA251B4B-646F-4E14-9422-51B1BCBD0F63}" type="sibTrans" cxnId="{8F02DCB7-1318-4E83-A32E-31895924522C}">
      <dgm:prSet/>
      <dgm:spPr/>
      <dgm:t>
        <a:bodyPr/>
        <a:lstStyle/>
        <a:p>
          <a:endParaRPr lang="fr-FR">
            <a:latin typeface="Comic Sans MS" panose="030F0702030302020204" pitchFamily="66" charset="0"/>
          </a:endParaRPr>
        </a:p>
      </dgm:t>
    </dgm:pt>
    <dgm:pt modelId="{941EE2F6-6FCA-4E1E-B11C-8BD072D45510}" type="pres">
      <dgm:prSet presAssocID="{2063238C-F1BD-4D83-A5F6-F6DB40885F1D}" presName="composite" presStyleCnt="0">
        <dgm:presLayoutVars>
          <dgm:chMax val="1"/>
          <dgm:dir/>
          <dgm:resizeHandles val="exact"/>
        </dgm:presLayoutVars>
      </dgm:prSet>
      <dgm:spPr/>
      <dgm:t>
        <a:bodyPr/>
        <a:lstStyle/>
        <a:p>
          <a:endParaRPr lang="fr-FR"/>
        </a:p>
      </dgm:t>
    </dgm:pt>
    <dgm:pt modelId="{3D1C146C-4D29-4B76-8415-708EE7086AEF}" type="pres">
      <dgm:prSet presAssocID="{2063238C-F1BD-4D83-A5F6-F6DB40885F1D}" presName="radial" presStyleCnt="0">
        <dgm:presLayoutVars>
          <dgm:animLvl val="ctr"/>
        </dgm:presLayoutVars>
      </dgm:prSet>
      <dgm:spPr/>
    </dgm:pt>
    <dgm:pt modelId="{9CC6E944-9035-44FF-BE57-744156626220}" type="pres">
      <dgm:prSet presAssocID="{C82BF334-36F5-410A-BDE6-07212E5BCCCA}" presName="centerShape" presStyleLbl="vennNode1" presStyleIdx="0" presStyleCnt="4"/>
      <dgm:spPr/>
      <dgm:t>
        <a:bodyPr/>
        <a:lstStyle/>
        <a:p>
          <a:endParaRPr lang="fr-FR"/>
        </a:p>
      </dgm:t>
    </dgm:pt>
    <dgm:pt modelId="{A064B5B9-E074-4FF4-81C3-2FF56B0F229B}" type="pres">
      <dgm:prSet presAssocID="{535E83FD-5661-4E97-BF62-4D93D77699EE}" presName="node" presStyleLbl="vennNode1" presStyleIdx="1" presStyleCnt="4">
        <dgm:presLayoutVars>
          <dgm:bulletEnabled val="1"/>
        </dgm:presLayoutVars>
      </dgm:prSet>
      <dgm:spPr/>
      <dgm:t>
        <a:bodyPr/>
        <a:lstStyle/>
        <a:p>
          <a:endParaRPr lang="fr-FR"/>
        </a:p>
      </dgm:t>
    </dgm:pt>
    <dgm:pt modelId="{F2397016-6CB4-4CB1-844D-C509296358CC}" type="pres">
      <dgm:prSet presAssocID="{C98C9C18-8754-4EA8-A13B-E32EAE858F38}" presName="node" presStyleLbl="vennNode1" presStyleIdx="2" presStyleCnt="4">
        <dgm:presLayoutVars>
          <dgm:bulletEnabled val="1"/>
        </dgm:presLayoutVars>
      </dgm:prSet>
      <dgm:spPr/>
      <dgm:t>
        <a:bodyPr/>
        <a:lstStyle/>
        <a:p>
          <a:endParaRPr lang="fr-FR"/>
        </a:p>
      </dgm:t>
    </dgm:pt>
    <dgm:pt modelId="{AFAB5005-387F-4D30-8638-60DE5C73E0E4}" type="pres">
      <dgm:prSet presAssocID="{58722AE6-561E-4CC2-9357-5A56D008993B}" presName="node" presStyleLbl="vennNode1" presStyleIdx="3" presStyleCnt="4">
        <dgm:presLayoutVars>
          <dgm:bulletEnabled val="1"/>
        </dgm:presLayoutVars>
      </dgm:prSet>
      <dgm:spPr/>
      <dgm:t>
        <a:bodyPr/>
        <a:lstStyle/>
        <a:p>
          <a:endParaRPr lang="fr-FR"/>
        </a:p>
      </dgm:t>
    </dgm:pt>
  </dgm:ptLst>
  <dgm:cxnLst>
    <dgm:cxn modelId="{538175A7-1220-4959-A342-C761740F7C9F}" type="presOf" srcId="{C82BF334-36F5-410A-BDE6-07212E5BCCCA}" destId="{9CC6E944-9035-44FF-BE57-744156626220}" srcOrd="0" destOrd="0" presId="urn:microsoft.com/office/officeart/2005/8/layout/radial3"/>
    <dgm:cxn modelId="{C4D8AE13-8B92-4FCD-B361-FA286C7C232A}" type="presOf" srcId="{58722AE6-561E-4CC2-9357-5A56D008993B}" destId="{AFAB5005-387F-4D30-8638-60DE5C73E0E4}" srcOrd="0" destOrd="0" presId="urn:microsoft.com/office/officeart/2005/8/layout/radial3"/>
    <dgm:cxn modelId="{6B40369C-08B8-41BC-A255-D37876B5F7BA}" srcId="{C82BF334-36F5-410A-BDE6-07212E5BCCCA}" destId="{C98C9C18-8754-4EA8-A13B-E32EAE858F38}" srcOrd="1" destOrd="0" parTransId="{C404E8BA-0147-4028-9C0A-D7350154BD14}" sibTransId="{F717751D-F4A3-4BEC-AA49-86221AC28286}"/>
    <dgm:cxn modelId="{041D54AF-C783-4A84-8C26-511F837B4D62}" srcId="{2063238C-F1BD-4D83-A5F6-F6DB40885F1D}" destId="{C82BF334-36F5-410A-BDE6-07212E5BCCCA}" srcOrd="0" destOrd="0" parTransId="{45A9AC1C-09CA-4BF1-9A6A-7C1223072859}" sibTransId="{5A821A7A-A732-444D-B024-A2B25E06748E}"/>
    <dgm:cxn modelId="{95FE4F12-5021-4426-B4CB-4019F95642EA}" srcId="{C82BF334-36F5-410A-BDE6-07212E5BCCCA}" destId="{535E83FD-5661-4E97-BF62-4D93D77699EE}" srcOrd="0" destOrd="0" parTransId="{16AD0790-303B-4A3A-BED6-83D80A28FBD1}" sibTransId="{66478D14-507A-483D-9EE6-46E46C20661C}"/>
    <dgm:cxn modelId="{8F02DCB7-1318-4E83-A32E-31895924522C}" srcId="{C82BF334-36F5-410A-BDE6-07212E5BCCCA}" destId="{58722AE6-561E-4CC2-9357-5A56D008993B}" srcOrd="2" destOrd="0" parTransId="{C40274BA-59D8-4B5D-A239-C46FD86929D6}" sibTransId="{CA251B4B-646F-4E14-9422-51B1BCBD0F63}"/>
    <dgm:cxn modelId="{6DD6CA39-454E-4F85-B240-F30AF249031F}" type="presOf" srcId="{2063238C-F1BD-4D83-A5F6-F6DB40885F1D}" destId="{941EE2F6-6FCA-4E1E-B11C-8BD072D45510}" srcOrd="0" destOrd="0" presId="urn:microsoft.com/office/officeart/2005/8/layout/radial3"/>
    <dgm:cxn modelId="{25D25A17-43BC-4735-A423-2A47C4BAF694}" type="presOf" srcId="{535E83FD-5661-4E97-BF62-4D93D77699EE}" destId="{A064B5B9-E074-4FF4-81C3-2FF56B0F229B}" srcOrd="0" destOrd="0" presId="urn:microsoft.com/office/officeart/2005/8/layout/radial3"/>
    <dgm:cxn modelId="{1D156F37-3345-4393-9525-35E995C68C26}" type="presOf" srcId="{C98C9C18-8754-4EA8-A13B-E32EAE858F38}" destId="{F2397016-6CB4-4CB1-844D-C509296358CC}" srcOrd="0" destOrd="0" presId="urn:microsoft.com/office/officeart/2005/8/layout/radial3"/>
    <dgm:cxn modelId="{FB639CD3-A11E-4842-B0BF-C1A80A9F8357}" type="presParOf" srcId="{941EE2F6-6FCA-4E1E-B11C-8BD072D45510}" destId="{3D1C146C-4D29-4B76-8415-708EE7086AEF}" srcOrd="0" destOrd="0" presId="urn:microsoft.com/office/officeart/2005/8/layout/radial3"/>
    <dgm:cxn modelId="{E7507899-1403-4FE1-AFE6-08A8C31AA935}" type="presParOf" srcId="{3D1C146C-4D29-4B76-8415-708EE7086AEF}" destId="{9CC6E944-9035-44FF-BE57-744156626220}" srcOrd="0" destOrd="0" presId="urn:microsoft.com/office/officeart/2005/8/layout/radial3"/>
    <dgm:cxn modelId="{8E5A3FEA-83B3-4DBE-B1FB-90DC2D12F362}" type="presParOf" srcId="{3D1C146C-4D29-4B76-8415-708EE7086AEF}" destId="{A064B5B9-E074-4FF4-81C3-2FF56B0F229B}" srcOrd="1" destOrd="0" presId="urn:microsoft.com/office/officeart/2005/8/layout/radial3"/>
    <dgm:cxn modelId="{B35AD827-C720-4518-930C-0F64CEEEB1FB}" type="presParOf" srcId="{3D1C146C-4D29-4B76-8415-708EE7086AEF}" destId="{F2397016-6CB4-4CB1-844D-C509296358CC}" srcOrd="2" destOrd="0" presId="urn:microsoft.com/office/officeart/2005/8/layout/radial3"/>
    <dgm:cxn modelId="{AA70DC57-6B90-43C3-B3A7-C53EB31170EB}" type="presParOf" srcId="{3D1C146C-4D29-4B76-8415-708EE7086AEF}" destId="{AFAB5005-387F-4D30-8638-60DE5C73E0E4}" srcOrd="3"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EB2210-F9EC-4E14-BF01-320203DD91A0}" type="doc">
      <dgm:prSet loTypeId="urn:microsoft.com/office/officeart/2005/8/layout/radial3" loCatId="relationship" qsTypeId="urn:microsoft.com/office/officeart/2005/8/quickstyle/simple4" qsCatId="simple" csTypeId="urn:microsoft.com/office/officeart/2005/8/colors/colorful5" csCatId="colorful" phldr="1"/>
      <dgm:spPr/>
      <dgm:t>
        <a:bodyPr/>
        <a:lstStyle/>
        <a:p>
          <a:endParaRPr lang="fr-FR"/>
        </a:p>
      </dgm:t>
    </dgm:pt>
    <dgm:pt modelId="{17ABEE4E-02B1-4936-927A-56860BD65182}">
      <dgm:prSet phldrT="[Texte]"/>
      <dgm:spPr>
        <a:solidFill>
          <a:srgbClr val="FFFF00"/>
        </a:solidFill>
      </dgm:spPr>
      <dgm:t>
        <a:bodyPr/>
        <a:lstStyle/>
        <a:p>
          <a:r>
            <a:rPr lang="fr-FR" b="1" dirty="0" smtClean="0">
              <a:latin typeface="Comic Sans MS" panose="030F0702030302020204" pitchFamily="66" charset="0"/>
            </a:rPr>
            <a:t>Technos</a:t>
          </a:r>
          <a:endParaRPr lang="fr-FR" b="1" dirty="0">
            <a:latin typeface="Comic Sans MS" panose="030F0702030302020204" pitchFamily="66" charset="0"/>
          </a:endParaRPr>
        </a:p>
      </dgm:t>
    </dgm:pt>
    <dgm:pt modelId="{D2EC466E-E24F-40BA-A1D0-33D775856C05}" type="parTrans" cxnId="{6F4C3767-9854-4D63-A302-1424355704B8}">
      <dgm:prSet/>
      <dgm:spPr/>
      <dgm:t>
        <a:bodyPr/>
        <a:lstStyle/>
        <a:p>
          <a:endParaRPr lang="fr-FR">
            <a:latin typeface="Comic Sans MS" panose="030F0702030302020204" pitchFamily="66" charset="0"/>
          </a:endParaRPr>
        </a:p>
      </dgm:t>
    </dgm:pt>
    <dgm:pt modelId="{E9BC1022-8362-4F39-8C1B-7EE940D59B6E}" type="sibTrans" cxnId="{6F4C3767-9854-4D63-A302-1424355704B8}">
      <dgm:prSet/>
      <dgm:spPr/>
      <dgm:t>
        <a:bodyPr/>
        <a:lstStyle/>
        <a:p>
          <a:endParaRPr lang="fr-FR">
            <a:latin typeface="Comic Sans MS" panose="030F0702030302020204" pitchFamily="66" charset="0"/>
          </a:endParaRPr>
        </a:p>
      </dgm:t>
    </dgm:pt>
    <dgm:pt modelId="{9F2442EE-702F-4355-96E3-C6598B7E0709}">
      <dgm:prSet phldrT="[Texte]"/>
      <dgm:spPr>
        <a:solidFill>
          <a:schemeClr val="accent5">
            <a:lumMod val="60000"/>
            <a:lumOff val="40000"/>
          </a:schemeClr>
        </a:solidFill>
      </dgm:spPr>
      <dgm:t>
        <a:bodyPr/>
        <a:lstStyle/>
        <a:p>
          <a:r>
            <a:rPr lang="fr-FR" b="1" dirty="0" smtClean="0">
              <a:latin typeface="Comic Sans MS" panose="030F0702030302020204" pitchFamily="66" charset="0"/>
            </a:rPr>
            <a:t>STI2D</a:t>
          </a:r>
          <a:endParaRPr lang="fr-FR" b="1" dirty="0">
            <a:latin typeface="Comic Sans MS" panose="030F0702030302020204" pitchFamily="66" charset="0"/>
          </a:endParaRPr>
        </a:p>
      </dgm:t>
    </dgm:pt>
    <dgm:pt modelId="{388670CB-81D1-4BD1-896A-991F1BC3855F}" type="parTrans" cxnId="{C77E4AD1-6742-4316-9565-7B7CDEAE7AA2}">
      <dgm:prSet/>
      <dgm:spPr/>
      <dgm:t>
        <a:bodyPr/>
        <a:lstStyle/>
        <a:p>
          <a:endParaRPr lang="fr-FR">
            <a:latin typeface="Comic Sans MS" panose="030F0702030302020204" pitchFamily="66" charset="0"/>
          </a:endParaRPr>
        </a:p>
      </dgm:t>
    </dgm:pt>
    <dgm:pt modelId="{9DE6B5B8-7F69-4186-A8C2-646DEA1F6A04}" type="sibTrans" cxnId="{C77E4AD1-6742-4316-9565-7B7CDEAE7AA2}">
      <dgm:prSet/>
      <dgm:spPr/>
      <dgm:t>
        <a:bodyPr/>
        <a:lstStyle/>
        <a:p>
          <a:endParaRPr lang="fr-FR">
            <a:latin typeface="Comic Sans MS" panose="030F0702030302020204" pitchFamily="66" charset="0"/>
          </a:endParaRPr>
        </a:p>
      </dgm:t>
    </dgm:pt>
    <dgm:pt modelId="{75B7BCD7-C9CA-48C6-8123-2D294FA4FE68}">
      <dgm:prSet phldrT="[Texte]"/>
      <dgm:spPr>
        <a:solidFill>
          <a:schemeClr val="accent1">
            <a:lumMod val="75000"/>
          </a:schemeClr>
        </a:solidFill>
      </dgm:spPr>
      <dgm:t>
        <a:bodyPr/>
        <a:lstStyle/>
        <a:p>
          <a:r>
            <a:rPr lang="fr-FR" b="1" dirty="0" smtClean="0">
              <a:solidFill>
                <a:schemeClr val="bg1"/>
              </a:solidFill>
              <a:latin typeface="Comic Sans MS" panose="030F0702030302020204" pitchFamily="66" charset="0"/>
            </a:rPr>
            <a:t>STMG</a:t>
          </a:r>
          <a:endParaRPr lang="fr-FR" b="1" dirty="0">
            <a:solidFill>
              <a:schemeClr val="bg1"/>
            </a:solidFill>
            <a:latin typeface="Comic Sans MS" panose="030F0702030302020204" pitchFamily="66" charset="0"/>
          </a:endParaRPr>
        </a:p>
      </dgm:t>
    </dgm:pt>
    <dgm:pt modelId="{8A510BE2-CFFE-4136-B76C-933B8EF11615}" type="parTrans" cxnId="{FE73EE91-46A2-4E29-AD90-6EB49F5E2C5C}">
      <dgm:prSet/>
      <dgm:spPr/>
      <dgm:t>
        <a:bodyPr/>
        <a:lstStyle/>
        <a:p>
          <a:endParaRPr lang="fr-FR">
            <a:latin typeface="Comic Sans MS" panose="030F0702030302020204" pitchFamily="66" charset="0"/>
          </a:endParaRPr>
        </a:p>
      </dgm:t>
    </dgm:pt>
    <dgm:pt modelId="{980A9D82-BEB5-4DD2-9F99-51187EDB9261}" type="sibTrans" cxnId="{FE73EE91-46A2-4E29-AD90-6EB49F5E2C5C}">
      <dgm:prSet/>
      <dgm:spPr/>
      <dgm:t>
        <a:bodyPr/>
        <a:lstStyle/>
        <a:p>
          <a:endParaRPr lang="fr-FR">
            <a:latin typeface="Comic Sans MS" panose="030F0702030302020204" pitchFamily="66" charset="0"/>
          </a:endParaRPr>
        </a:p>
      </dgm:t>
    </dgm:pt>
    <dgm:pt modelId="{CB80F8E9-83DA-48D7-A418-C67438F84D62}">
      <dgm:prSet phldrT="[Texte]"/>
      <dgm:spPr>
        <a:solidFill>
          <a:srgbClr val="FF0000"/>
        </a:solidFill>
      </dgm:spPr>
      <dgm:t>
        <a:bodyPr/>
        <a:lstStyle/>
        <a:p>
          <a:r>
            <a:rPr lang="fr-FR" b="1" dirty="0" smtClean="0">
              <a:latin typeface="Comic Sans MS" panose="030F0702030302020204" pitchFamily="66" charset="0"/>
            </a:rPr>
            <a:t>STAV</a:t>
          </a:r>
          <a:endParaRPr lang="fr-FR" b="1" dirty="0">
            <a:latin typeface="Comic Sans MS" panose="030F0702030302020204" pitchFamily="66" charset="0"/>
          </a:endParaRPr>
        </a:p>
      </dgm:t>
    </dgm:pt>
    <dgm:pt modelId="{C036EB8A-AD32-49CD-AD37-EF83834672B0}" type="parTrans" cxnId="{ACFC93AD-EA5C-49BA-B191-908CEE19B0E3}">
      <dgm:prSet/>
      <dgm:spPr/>
      <dgm:t>
        <a:bodyPr/>
        <a:lstStyle/>
        <a:p>
          <a:endParaRPr lang="fr-FR">
            <a:latin typeface="Comic Sans MS" panose="030F0702030302020204" pitchFamily="66" charset="0"/>
          </a:endParaRPr>
        </a:p>
      </dgm:t>
    </dgm:pt>
    <dgm:pt modelId="{9C0777A3-EED9-4980-AEB9-C06B69DA2510}" type="sibTrans" cxnId="{ACFC93AD-EA5C-49BA-B191-908CEE19B0E3}">
      <dgm:prSet/>
      <dgm:spPr/>
      <dgm:t>
        <a:bodyPr/>
        <a:lstStyle/>
        <a:p>
          <a:endParaRPr lang="fr-FR">
            <a:latin typeface="Comic Sans MS" panose="030F0702030302020204" pitchFamily="66" charset="0"/>
          </a:endParaRPr>
        </a:p>
      </dgm:t>
    </dgm:pt>
    <dgm:pt modelId="{5209057D-53B7-4EDC-8F32-EB2F295ACC0F}">
      <dgm:prSet phldrT="[Texte]"/>
      <dgm:spPr>
        <a:solidFill>
          <a:schemeClr val="accent1">
            <a:lumMod val="75000"/>
          </a:schemeClr>
        </a:solidFill>
      </dgm:spPr>
      <dgm:t>
        <a:bodyPr/>
        <a:lstStyle/>
        <a:p>
          <a:r>
            <a:rPr lang="fr-FR" b="1" dirty="0" smtClean="0">
              <a:solidFill>
                <a:schemeClr val="bg1"/>
              </a:solidFill>
              <a:latin typeface="Comic Sans MS" panose="030F0702030302020204" pitchFamily="66" charset="0"/>
            </a:rPr>
            <a:t>ST2S</a:t>
          </a:r>
          <a:endParaRPr lang="fr-FR" b="1" dirty="0">
            <a:solidFill>
              <a:schemeClr val="bg1"/>
            </a:solidFill>
            <a:latin typeface="Comic Sans MS" panose="030F0702030302020204" pitchFamily="66" charset="0"/>
          </a:endParaRPr>
        </a:p>
      </dgm:t>
    </dgm:pt>
    <dgm:pt modelId="{1F498D1F-895F-4BE8-804F-E384C79268B1}" type="parTrans" cxnId="{16B777A8-FADA-4BA8-94AF-2A06CDEA366C}">
      <dgm:prSet/>
      <dgm:spPr/>
      <dgm:t>
        <a:bodyPr/>
        <a:lstStyle/>
        <a:p>
          <a:endParaRPr lang="fr-FR">
            <a:latin typeface="Comic Sans MS" panose="030F0702030302020204" pitchFamily="66" charset="0"/>
          </a:endParaRPr>
        </a:p>
      </dgm:t>
    </dgm:pt>
    <dgm:pt modelId="{22D78D4E-E762-408A-9A9F-7D4744F59FAB}" type="sibTrans" cxnId="{16B777A8-FADA-4BA8-94AF-2A06CDEA366C}">
      <dgm:prSet/>
      <dgm:spPr/>
      <dgm:t>
        <a:bodyPr/>
        <a:lstStyle/>
        <a:p>
          <a:endParaRPr lang="fr-FR">
            <a:latin typeface="Comic Sans MS" panose="030F0702030302020204" pitchFamily="66" charset="0"/>
          </a:endParaRPr>
        </a:p>
      </dgm:t>
    </dgm:pt>
    <dgm:pt modelId="{510981AD-5FCF-487D-89E7-6E03BCBD49B8}">
      <dgm:prSet/>
      <dgm:spPr>
        <a:solidFill>
          <a:schemeClr val="accent5">
            <a:lumMod val="60000"/>
            <a:lumOff val="40000"/>
          </a:schemeClr>
        </a:solidFill>
      </dgm:spPr>
      <dgm:t>
        <a:bodyPr/>
        <a:lstStyle/>
        <a:p>
          <a:r>
            <a:rPr lang="fr-FR" b="1" dirty="0" smtClean="0">
              <a:latin typeface="Comic Sans MS" panose="030F0702030302020204" pitchFamily="66" charset="0"/>
            </a:rPr>
            <a:t>STL</a:t>
          </a:r>
          <a:endParaRPr lang="fr-FR" b="1" dirty="0">
            <a:latin typeface="Comic Sans MS" panose="030F0702030302020204" pitchFamily="66" charset="0"/>
          </a:endParaRPr>
        </a:p>
      </dgm:t>
    </dgm:pt>
    <dgm:pt modelId="{68D87FE9-9BBF-42B2-936B-9F850D63E390}" type="parTrans" cxnId="{032ECFE1-19CE-4A46-BC8A-801FD44A44C5}">
      <dgm:prSet/>
      <dgm:spPr/>
      <dgm:t>
        <a:bodyPr/>
        <a:lstStyle/>
        <a:p>
          <a:endParaRPr lang="fr-FR">
            <a:latin typeface="Comic Sans MS" panose="030F0702030302020204" pitchFamily="66" charset="0"/>
          </a:endParaRPr>
        </a:p>
      </dgm:t>
    </dgm:pt>
    <dgm:pt modelId="{36E54156-31F7-40C2-800E-02D3AE3525CA}" type="sibTrans" cxnId="{032ECFE1-19CE-4A46-BC8A-801FD44A44C5}">
      <dgm:prSet/>
      <dgm:spPr/>
      <dgm:t>
        <a:bodyPr/>
        <a:lstStyle/>
        <a:p>
          <a:endParaRPr lang="fr-FR">
            <a:latin typeface="Comic Sans MS" panose="030F0702030302020204" pitchFamily="66" charset="0"/>
          </a:endParaRPr>
        </a:p>
      </dgm:t>
    </dgm:pt>
    <dgm:pt modelId="{D0F0653B-7C16-486A-B85D-50DD46525562}">
      <dgm:prSet/>
      <dgm:spPr/>
      <dgm:t>
        <a:bodyPr/>
        <a:lstStyle/>
        <a:p>
          <a:r>
            <a:rPr lang="fr-FR" b="1" dirty="0" smtClean="0">
              <a:latin typeface="Comic Sans MS" panose="030F0702030302020204" pitchFamily="66" charset="0"/>
            </a:rPr>
            <a:t>STD2A</a:t>
          </a:r>
          <a:endParaRPr lang="fr-FR" b="1" dirty="0">
            <a:latin typeface="Comic Sans MS" panose="030F0702030302020204" pitchFamily="66" charset="0"/>
          </a:endParaRPr>
        </a:p>
      </dgm:t>
    </dgm:pt>
    <dgm:pt modelId="{2A1F39FA-9F2F-46D7-8792-71CE9AE21C5A}" type="parTrans" cxnId="{52ADD8F0-B259-4B4B-AE6F-E4D0689D6D09}">
      <dgm:prSet/>
      <dgm:spPr/>
      <dgm:t>
        <a:bodyPr/>
        <a:lstStyle/>
        <a:p>
          <a:endParaRPr lang="fr-FR">
            <a:latin typeface="Comic Sans MS" panose="030F0702030302020204" pitchFamily="66" charset="0"/>
          </a:endParaRPr>
        </a:p>
      </dgm:t>
    </dgm:pt>
    <dgm:pt modelId="{777E8A52-F31B-4DDD-A9B1-368292602CDA}" type="sibTrans" cxnId="{52ADD8F0-B259-4B4B-AE6F-E4D0689D6D09}">
      <dgm:prSet/>
      <dgm:spPr/>
      <dgm:t>
        <a:bodyPr/>
        <a:lstStyle/>
        <a:p>
          <a:endParaRPr lang="fr-FR">
            <a:latin typeface="Comic Sans MS" panose="030F0702030302020204" pitchFamily="66" charset="0"/>
          </a:endParaRPr>
        </a:p>
      </dgm:t>
    </dgm:pt>
    <dgm:pt modelId="{613F4089-D6D0-4A5D-B2AB-46A8A96A8C8D}" type="pres">
      <dgm:prSet presAssocID="{BFEB2210-F9EC-4E14-BF01-320203DD91A0}" presName="composite" presStyleCnt="0">
        <dgm:presLayoutVars>
          <dgm:chMax val="1"/>
          <dgm:dir/>
          <dgm:resizeHandles val="exact"/>
        </dgm:presLayoutVars>
      </dgm:prSet>
      <dgm:spPr/>
      <dgm:t>
        <a:bodyPr/>
        <a:lstStyle/>
        <a:p>
          <a:endParaRPr lang="fr-FR"/>
        </a:p>
      </dgm:t>
    </dgm:pt>
    <dgm:pt modelId="{67200B46-42E5-4EC2-8A91-70FEE34C9CA2}" type="pres">
      <dgm:prSet presAssocID="{BFEB2210-F9EC-4E14-BF01-320203DD91A0}" presName="radial" presStyleCnt="0">
        <dgm:presLayoutVars>
          <dgm:animLvl val="ctr"/>
        </dgm:presLayoutVars>
      </dgm:prSet>
      <dgm:spPr/>
    </dgm:pt>
    <dgm:pt modelId="{A780BEF4-C6D9-401B-A06C-C63D135E8F83}" type="pres">
      <dgm:prSet presAssocID="{17ABEE4E-02B1-4936-927A-56860BD65182}" presName="centerShape" presStyleLbl="vennNode1" presStyleIdx="0" presStyleCnt="7"/>
      <dgm:spPr/>
      <dgm:t>
        <a:bodyPr/>
        <a:lstStyle/>
        <a:p>
          <a:endParaRPr lang="fr-FR"/>
        </a:p>
      </dgm:t>
    </dgm:pt>
    <dgm:pt modelId="{807DA952-A14B-4890-92C7-EAE328FE3F2A}" type="pres">
      <dgm:prSet presAssocID="{9F2442EE-702F-4355-96E3-C6598B7E0709}" presName="node" presStyleLbl="vennNode1" presStyleIdx="1" presStyleCnt="7">
        <dgm:presLayoutVars>
          <dgm:bulletEnabled val="1"/>
        </dgm:presLayoutVars>
      </dgm:prSet>
      <dgm:spPr/>
      <dgm:t>
        <a:bodyPr/>
        <a:lstStyle/>
        <a:p>
          <a:endParaRPr lang="fr-FR"/>
        </a:p>
      </dgm:t>
    </dgm:pt>
    <dgm:pt modelId="{EF36D285-5370-4B75-B6F9-2AC4DE5839EB}" type="pres">
      <dgm:prSet presAssocID="{75B7BCD7-C9CA-48C6-8123-2D294FA4FE68}" presName="node" presStyleLbl="vennNode1" presStyleIdx="2" presStyleCnt="7" custRadScaleRad="94563" custRadScaleInc="-457">
        <dgm:presLayoutVars>
          <dgm:bulletEnabled val="1"/>
        </dgm:presLayoutVars>
      </dgm:prSet>
      <dgm:spPr/>
      <dgm:t>
        <a:bodyPr/>
        <a:lstStyle/>
        <a:p>
          <a:endParaRPr lang="fr-FR"/>
        </a:p>
      </dgm:t>
    </dgm:pt>
    <dgm:pt modelId="{B3A9056D-9054-4059-BC0A-AD8DD239E467}" type="pres">
      <dgm:prSet presAssocID="{D0F0653B-7C16-486A-B85D-50DD46525562}" presName="node" presStyleLbl="vennNode1" presStyleIdx="3" presStyleCnt="7">
        <dgm:presLayoutVars>
          <dgm:bulletEnabled val="1"/>
        </dgm:presLayoutVars>
      </dgm:prSet>
      <dgm:spPr/>
      <dgm:t>
        <a:bodyPr/>
        <a:lstStyle/>
        <a:p>
          <a:endParaRPr lang="fr-FR"/>
        </a:p>
      </dgm:t>
    </dgm:pt>
    <dgm:pt modelId="{10FFEB29-E127-4762-9C39-6524D1E167FE}" type="pres">
      <dgm:prSet presAssocID="{CB80F8E9-83DA-48D7-A418-C67438F84D62}" presName="node" presStyleLbl="vennNode1" presStyleIdx="4" presStyleCnt="7">
        <dgm:presLayoutVars>
          <dgm:bulletEnabled val="1"/>
        </dgm:presLayoutVars>
      </dgm:prSet>
      <dgm:spPr/>
      <dgm:t>
        <a:bodyPr/>
        <a:lstStyle/>
        <a:p>
          <a:endParaRPr lang="fr-FR"/>
        </a:p>
      </dgm:t>
    </dgm:pt>
    <dgm:pt modelId="{EFDAADA9-6F64-4A37-9A37-0D2E8373EE19}" type="pres">
      <dgm:prSet presAssocID="{5209057D-53B7-4EDC-8F32-EB2F295ACC0F}" presName="node" presStyleLbl="vennNode1" presStyleIdx="5" presStyleCnt="7">
        <dgm:presLayoutVars>
          <dgm:bulletEnabled val="1"/>
        </dgm:presLayoutVars>
      </dgm:prSet>
      <dgm:spPr/>
      <dgm:t>
        <a:bodyPr/>
        <a:lstStyle/>
        <a:p>
          <a:endParaRPr lang="fr-FR"/>
        </a:p>
      </dgm:t>
    </dgm:pt>
    <dgm:pt modelId="{7A075C3D-6F76-4176-A569-D4B3F8BC06A0}" type="pres">
      <dgm:prSet presAssocID="{510981AD-5FCF-487D-89E7-6E03BCBD49B8}" presName="node" presStyleLbl="vennNode1" presStyleIdx="6" presStyleCnt="7">
        <dgm:presLayoutVars>
          <dgm:bulletEnabled val="1"/>
        </dgm:presLayoutVars>
      </dgm:prSet>
      <dgm:spPr/>
      <dgm:t>
        <a:bodyPr/>
        <a:lstStyle/>
        <a:p>
          <a:endParaRPr lang="fr-FR"/>
        </a:p>
      </dgm:t>
    </dgm:pt>
  </dgm:ptLst>
  <dgm:cxnLst>
    <dgm:cxn modelId="{3CB522D7-63C9-41B0-8C82-CE1B71F40DCB}" type="presOf" srcId="{5209057D-53B7-4EDC-8F32-EB2F295ACC0F}" destId="{EFDAADA9-6F64-4A37-9A37-0D2E8373EE19}" srcOrd="0" destOrd="0" presId="urn:microsoft.com/office/officeart/2005/8/layout/radial3"/>
    <dgm:cxn modelId="{C77E4AD1-6742-4316-9565-7B7CDEAE7AA2}" srcId="{17ABEE4E-02B1-4936-927A-56860BD65182}" destId="{9F2442EE-702F-4355-96E3-C6598B7E0709}" srcOrd="0" destOrd="0" parTransId="{388670CB-81D1-4BD1-896A-991F1BC3855F}" sibTransId="{9DE6B5B8-7F69-4186-A8C2-646DEA1F6A04}"/>
    <dgm:cxn modelId="{6F4C3767-9854-4D63-A302-1424355704B8}" srcId="{BFEB2210-F9EC-4E14-BF01-320203DD91A0}" destId="{17ABEE4E-02B1-4936-927A-56860BD65182}" srcOrd="0" destOrd="0" parTransId="{D2EC466E-E24F-40BA-A1D0-33D775856C05}" sibTransId="{E9BC1022-8362-4F39-8C1B-7EE940D59B6E}"/>
    <dgm:cxn modelId="{16B777A8-FADA-4BA8-94AF-2A06CDEA366C}" srcId="{17ABEE4E-02B1-4936-927A-56860BD65182}" destId="{5209057D-53B7-4EDC-8F32-EB2F295ACC0F}" srcOrd="4" destOrd="0" parTransId="{1F498D1F-895F-4BE8-804F-E384C79268B1}" sibTransId="{22D78D4E-E762-408A-9A9F-7D4744F59FAB}"/>
    <dgm:cxn modelId="{B03DFFB6-600A-4608-8498-36E3262673F8}" type="presOf" srcId="{17ABEE4E-02B1-4936-927A-56860BD65182}" destId="{A780BEF4-C6D9-401B-A06C-C63D135E8F83}" srcOrd="0" destOrd="0" presId="urn:microsoft.com/office/officeart/2005/8/layout/radial3"/>
    <dgm:cxn modelId="{032ECFE1-19CE-4A46-BC8A-801FD44A44C5}" srcId="{17ABEE4E-02B1-4936-927A-56860BD65182}" destId="{510981AD-5FCF-487D-89E7-6E03BCBD49B8}" srcOrd="5" destOrd="0" parTransId="{68D87FE9-9BBF-42B2-936B-9F850D63E390}" sibTransId="{36E54156-31F7-40C2-800E-02D3AE3525CA}"/>
    <dgm:cxn modelId="{52ADD8F0-B259-4B4B-AE6F-E4D0689D6D09}" srcId="{17ABEE4E-02B1-4936-927A-56860BD65182}" destId="{D0F0653B-7C16-486A-B85D-50DD46525562}" srcOrd="2" destOrd="0" parTransId="{2A1F39FA-9F2F-46D7-8792-71CE9AE21C5A}" sibTransId="{777E8A52-F31B-4DDD-A9B1-368292602CDA}"/>
    <dgm:cxn modelId="{888D8602-A987-46FC-ACCA-CF5207BEC086}" type="presOf" srcId="{BFEB2210-F9EC-4E14-BF01-320203DD91A0}" destId="{613F4089-D6D0-4A5D-B2AB-46A8A96A8C8D}" srcOrd="0" destOrd="0" presId="urn:microsoft.com/office/officeart/2005/8/layout/radial3"/>
    <dgm:cxn modelId="{ACFC93AD-EA5C-49BA-B191-908CEE19B0E3}" srcId="{17ABEE4E-02B1-4936-927A-56860BD65182}" destId="{CB80F8E9-83DA-48D7-A418-C67438F84D62}" srcOrd="3" destOrd="0" parTransId="{C036EB8A-AD32-49CD-AD37-EF83834672B0}" sibTransId="{9C0777A3-EED9-4980-AEB9-C06B69DA2510}"/>
    <dgm:cxn modelId="{FE73EE91-46A2-4E29-AD90-6EB49F5E2C5C}" srcId="{17ABEE4E-02B1-4936-927A-56860BD65182}" destId="{75B7BCD7-C9CA-48C6-8123-2D294FA4FE68}" srcOrd="1" destOrd="0" parTransId="{8A510BE2-CFFE-4136-B76C-933B8EF11615}" sibTransId="{980A9D82-BEB5-4DD2-9F99-51187EDB9261}"/>
    <dgm:cxn modelId="{44AEADE6-01FD-41B6-9F7B-477E319AC167}" type="presOf" srcId="{510981AD-5FCF-487D-89E7-6E03BCBD49B8}" destId="{7A075C3D-6F76-4176-A569-D4B3F8BC06A0}" srcOrd="0" destOrd="0" presId="urn:microsoft.com/office/officeart/2005/8/layout/radial3"/>
    <dgm:cxn modelId="{E18CDF87-2003-4613-83E8-EC00E4B84282}" type="presOf" srcId="{D0F0653B-7C16-486A-B85D-50DD46525562}" destId="{B3A9056D-9054-4059-BC0A-AD8DD239E467}" srcOrd="0" destOrd="0" presId="urn:microsoft.com/office/officeart/2005/8/layout/radial3"/>
    <dgm:cxn modelId="{A6636FCD-182C-41C7-9A56-7788507D264F}" type="presOf" srcId="{9F2442EE-702F-4355-96E3-C6598B7E0709}" destId="{807DA952-A14B-4890-92C7-EAE328FE3F2A}" srcOrd="0" destOrd="0" presId="urn:microsoft.com/office/officeart/2005/8/layout/radial3"/>
    <dgm:cxn modelId="{72D2BA36-2BD9-4BFB-B444-85BC636CF3A7}" type="presOf" srcId="{CB80F8E9-83DA-48D7-A418-C67438F84D62}" destId="{10FFEB29-E127-4762-9C39-6524D1E167FE}" srcOrd="0" destOrd="0" presId="urn:microsoft.com/office/officeart/2005/8/layout/radial3"/>
    <dgm:cxn modelId="{F283D471-B432-435F-83E6-870A3FAA9BCF}" type="presOf" srcId="{75B7BCD7-C9CA-48C6-8123-2D294FA4FE68}" destId="{EF36D285-5370-4B75-B6F9-2AC4DE5839EB}" srcOrd="0" destOrd="0" presId="urn:microsoft.com/office/officeart/2005/8/layout/radial3"/>
    <dgm:cxn modelId="{8AF28233-CDEC-4276-83E8-A853A1083DE1}" type="presParOf" srcId="{613F4089-D6D0-4A5D-B2AB-46A8A96A8C8D}" destId="{67200B46-42E5-4EC2-8A91-70FEE34C9CA2}" srcOrd="0" destOrd="0" presId="urn:microsoft.com/office/officeart/2005/8/layout/radial3"/>
    <dgm:cxn modelId="{470A6A43-9382-45E3-A6A6-0B99D30FD4E6}" type="presParOf" srcId="{67200B46-42E5-4EC2-8A91-70FEE34C9CA2}" destId="{A780BEF4-C6D9-401B-A06C-C63D135E8F83}" srcOrd="0" destOrd="0" presId="urn:microsoft.com/office/officeart/2005/8/layout/radial3"/>
    <dgm:cxn modelId="{897579D7-01DF-4CF0-B5D2-A2AFFBEE045E}" type="presParOf" srcId="{67200B46-42E5-4EC2-8A91-70FEE34C9CA2}" destId="{807DA952-A14B-4890-92C7-EAE328FE3F2A}" srcOrd="1" destOrd="0" presId="urn:microsoft.com/office/officeart/2005/8/layout/radial3"/>
    <dgm:cxn modelId="{D1E7FB81-A109-47C6-B303-8D42E2E68847}" type="presParOf" srcId="{67200B46-42E5-4EC2-8A91-70FEE34C9CA2}" destId="{EF36D285-5370-4B75-B6F9-2AC4DE5839EB}" srcOrd="2" destOrd="0" presId="urn:microsoft.com/office/officeart/2005/8/layout/radial3"/>
    <dgm:cxn modelId="{253ACD10-FFC1-4CCE-B087-9120843C1434}" type="presParOf" srcId="{67200B46-42E5-4EC2-8A91-70FEE34C9CA2}" destId="{B3A9056D-9054-4059-BC0A-AD8DD239E467}" srcOrd="3" destOrd="0" presId="urn:microsoft.com/office/officeart/2005/8/layout/radial3"/>
    <dgm:cxn modelId="{082CB400-57E1-452B-A8A3-B8306CDB2DC8}" type="presParOf" srcId="{67200B46-42E5-4EC2-8A91-70FEE34C9CA2}" destId="{10FFEB29-E127-4762-9C39-6524D1E167FE}" srcOrd="4" destOrd="0" presId="urn:microsoft.com/office/officeart/2005/8/layout/radial3"/>
    <dgm:cxn modelId="{D81A9302-AE69-4A35-AE63-D02392EB2447}" type="presParOf" srcId="{67200B46-42E5-4EC2-8A91-70FEE34C9CA2}" destId="{EFDAADA9-6F64-4A37-9A37-0D2E8373EE19}" srcOrd="5" destOrd="0" presId="urn:microsoft.com/office/officeart/2005/8/layout/radial3"/>
    <dgm:cxn modelId="{FEB626C3-3148-4292-97FE-E4C434A5AA49}" type="presParOf" srcId="{67200B46-42E5-4EC2-8A91-70FEE34C9CA2}" destId="{7A075C3D-6F76-4176-A569-D4B3F8BC06A0}" srcOrd="6" destOrd="0" presId="urn:microsoft.com/office/officeart/2005/8/layout/radial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47C893-A4BC-4898-BFD1-E4073C4918E3}" type="doc">
      <dgm:prSet loTypeId="urn:microsoft.com/office/officeart/2005/8/layout/hierarchy1" loCatId="hierarchy" qsTypeId="urn:microsoft.com/office/officeart/2005/8/quickstyle/simple5" qsCatId="simple" csTypeId="urn:microsoft.com/office/officeart/2005/8/colors/colorful3" csCatId="colorful" phldr="1"/>
      <dgm:spPr/>
      <dgm:t>
        <a:bodyPr/>
        <a:lstStyle/>
        <a:p>
          <a:endParaRPr lang="fr-FR"/>
        </a:p>
      </dgm:t>
    </dgm:pt>
    <dgm:pt modelId="{31260C5F-4851-4679-AA71-B4ED0511D8A9}">
      <dgm:prSet phldrT="[Texte]"/>
      <dgm:spPr/>
      <dgm:t>
        <a:bodyPr/>
        <a:lstStyle/>
        <a:p>
          <a:r>
            <a:rPr lang="fr-FR" dirty="0" smtClean="0"/>
            <a:t>Bac général</a:t>
          </a:r>
          <a:endParaRPr lang="fr-FR" dirty="0"/>
        </a:p>
      </dgm:t>
    </dgm:pt>
    <dgm:pt modelId="{B421CBA1-7372-4FEF-AFB3-D1EC55B07ABC}" type="parTrans" cxnId="{679452A5-66CC-4516-ADBF-C1CF4E438630}">
      <dgm:prSet/>
      <dgm:spPr/>
      <dgm:t>
        <a:bodyPr/>
        <a:lstStyle/>
        <a:p>
          <a:endParaRPr lang="fr-FR"/>
        </a:p>
      </dgm:t>
    </dgm:pt>
    <dgm:pt modelId="{E1F0F8DB-38D1-4834-ADEF-03E3CD502B37}" type="sibTrans" cxnId="{679452A5-66CC-4516-ADBF-C1CF4E438630}">
      <dgm:prSet/>
      <dgm:spPr/>
      <dgm:t>
        <a:bodyPr/>
        <a:lstStyle/>
        <a:p>
          <a:endParaRPr lang="fr-FR"/>
        </a:p>
      </dgm:t>
    </dgm:pt>
    <dgm:pt modelId="{94C34D8D-DA40-4FFE-94FA-E3D9240C1684}">
      <dgm:prSet phldrT="[Texte]"/>
      <dgm:spPr/>
      <dgm:t>
        <a:bodyPr/>
        <a:lstStyle/>
        <a:p>
          <a:r>
            <a:rPr lang="fr-FR" dirty="0" smtClean="0"/>
            <a:t>Classes Préparatoires</a:t>
          </a:r>
          <a:endParaRPr lang="fr-FR" dirty="0"/>
        </a:p>
      </dgm:t>
    </dgm:pt>
    <dgm:pt modelId="{B347B683-9B46-47FD-A405-46BD73A476A8}" type="parTrans" cxnId="{2EB53BF2-6FD7-4D40-9DCC-1CE6AB98BABD}">
      <dgm:prSet/>
      <dgm:spPr/>
      <dgm:t>
        <a:bodyPr/>
        <a:lstStyle/>
        <a:p>
          <a:endParaRPr lang="fr-FR"/>
        </a:p>
      </dgm:t>
    </dgm:pt>
    <dgm:pt modelId="{36FF85E7-A68E-49EF-8ABB-984D9E3C2F60}" type="sibTrans" cxnId="{2EB53BF2-6FD7-4D40-9DCC-1CE6AB98BABD}">
      <dgm:prSet/>
      <dgm:spPr/>
      <dgm:t>
        <a:bodyPr/>
        <a:lstStyle/>
        <a:p>
          <a:endParaRPr lang="fr-FR"/>
        </a:p>
      </dgm:t>
    </dgm:pt>
    <dgm:pt modelId="{313FB928-4FBC-46AA-886E-2DA94F17354A}">
      <dgm:prSet phldrT="[Texte]"/>
      <dgm:spPr/>
      <dgm:t>
        <a:bodyPr/>
        <a:lstStyle/>
        <a:p>
          <a:r>
            <a:rPr lang="fr-FR" dirty="0" smtClean="0"/>
            <a:t>Facultés</a:t>
          </a:r>
          <a:endParaRPr lang="fr-FR" dirty="0"/>
        </a:p>
      </dgm:t>
    </dgm:pt>
    <dgm:pt modelId="{91D0B0A7-4BD2-478F-AB8D-BC389ECB4952}" type="parTrans" cxnId="{10E263F8-BFEF-4671-9B26-823EE977EB3C}">
      <dgm:prSet/>
      <dgm:spPr/>
      <dgm:t>
        <a:bodyPr/>
        <a:lstStyle/>
        <a:p>
          <a:endParaRPr lang="fr-FR"/>
        </a:p>
      </dgm:t>
    </dgm:pt>
    <dgm:pt modelId="{FA0A0898-09C7-4338-BE80-86D67AD25E62}" type="sibTrans" cxnId="{10E263F8-BFEF-4671-9B26-823EE977EB3C}">
      <dgm:prSet/>
      <dgm:spPr/>
      <dgm:t>
        <a:bodyPr/>
        <a:lstStyle/>
        <a:p>
          <a:endParaRPr lang="fr-FR"/>
        </a:p>
      </dgm:t>
    </dgm:pt>
    <dgm:pt modelId="{B23C3E13-1E05-47D9-AFE8-4EF111C36B6A}">
      <dgm:prSet/>
      <dgm:spPr/>
      <dgm:t>
        <a:bodyPr/>
        <a:lstStyle/>
        <a:p>
          <a:r>
            <a:rPr lang="fr-FR" dirty="0" smtClean="0"/>
            <a:t>BTS / DUT</a:t>
          </a:r>
          <a:endParaRPr lang="fr-FR" dirty="0"/>
        </a:p>
      </dgm:t>
    </dgm:pt>
    <dgm:pt modelId="{368B5738-989F-4D25-B3F0-B1B3763BF413}" type="parTrans" cxnId="{00564EC3-D9F4-4A66-82BB-0DBB21D1F36A}">
      <dgm:prSet/>
      <dgm:spPr/>
      <dgm:t>
        <a:bodyPr/>
        <a:lstStyle/>
        <a:p>
          <a:endParaRPr lang="fr-FR"/>
        </a:p>
      </dgm:t>
    </dgm:pt>
    <dgm:pt modelId="{BBD7F12E-7445-430C-8267-9A60DAD8487C}" type="sibTrans" cxnId="{00564EC3-D9F4-4A66-82BB-0DBB21D1F36A}">
      <dgm:prSet/>
      <dgm:spPr/>
      <dgm:t>
        <a:bodyPr/>
        <a:lstStyle/>
        <a:p>
          <a:endParaRPr lang="fr-FR"/>
        </a:p>
      </dgm:t>
    </dgm:pt>
    <dgm:pt modelId="{5123FED4-CE45-4277-A863-661C30F20CBA}">
      <dgm:prSet/>
      <dgm:spPr/>
      <dgm:t>
        <a:bodyPr/>
        <a:lstStyle/>
        <a:p>
          <a:r>
            <a:rPr lang="fr-FR" dirty="0" smtClean="0"/>
            <a:t>Autres….</a:t>
          </a:r>
          <a:endParaRPr lang="fr-FR" dirty="0"/>
        </a:p>
      </dgm:t>
    </dgm:pt>
    <dgm:pt modelId="{499DA200-1FD4-4D0A-B73F-3A04A3E47F87}" type="parTrans" cxnId="{72FECD6A-EF39-47AC-8487-36C595044228}">
      <dgm:prSet/>
      <dgm:spPr/>
      <dgm:t>
        <a:bodyPr/>
        <a:lstStyle/>
        <a:p>
          <a:endParaRPr lang="fr-FR"/>
        </a:p>
      </dgm:t>
    </dgm:pt>
    <dgm:pt modelId="{29F19D09-F28F-4B18-8719-F8DD0D7796AB}" type="sibTrans" cxnId="{72FECD6A-EF39-47AC-8487-36C595044228}">
      <dgm:prSet/>
      <dgm:spPr/>
      <dgm:t>
        <a:bodyPr/>
        <a:lstStyle/>
        <a:p>
          <a:endParaRPr lang="fr-FR"/>
        </a:p>
      </dgm:t>
    </dgm:pt>
    <dgm:pt modelId="{E0145FD0-C675-493C-BC07-ABC4746952F7}" type="pres">
      <dgm:prSet presAssocID="{0A47C893-A4BC-4898-BFD1-E4073C4918E3}" presName="hierChild1" presStyleCnt="0">
        <dgm:presLayoutVars>
          <dgm:chPref val="1"/>
          <dgm:dir/>
          <dgm:animOne val="branch"/>
          <dgm:animLvl val="lvl"/>
          <dgm:resizeHandles/>
        </dgm:presLayoutVars>
      </dgm:prSet>
      <dgm:spPr/>
      <dgm:t>
        <a:bodyPr/>
        <a:lstStyle/>
        <a:p>
          <a:endParaRPr lang="fr-FR"/>
        </a:p>
      </dgm:t>
    </dgm:pt>
    <dgm:pt modelId="{D0A815B7-B6FA-4CB6-9D26-A7CB2D163ED5}" type="pres">
      <dgm:prSet presAssocID="{31260C5F-4851-4679-AA71-B4ED0511D8A9}" presName="hierRoot1" presStyleCnt="0"/>
      <dgm:spPr/>
    </dgm:pt>
    <dgm:pt modelId="{B9868837-4A6D-44B9-81F7-A903549622F9}" type="pres">
      <dgm:prSet presAssocID="{31260C5F-4851-4679-AA71-B4ED0511D8A9}" presName="composite" presStyleCnt="0"/>
      <dgm:spPr/>
    </dgm:pt>
    <dgm:pt modelId="{4595D08A-F9F1-48F9-AC86-BC53C590951B}" type="pres">
      <dgm:prSet presAssocID="{31260C5F-4851-4679-AA71-B4ED0511D8A9}" presName="background" presStyleLbl="node0" presStyleIdx="0" presStyleCnt="1"/>
      <dgm:spPr>
        <a:solidFill>
          <a:srgbClr val="FF0000"/>
        </a:solidFill>
      </dgm:spPr>
      <dgm:t>
        <a:bodyPr/>
        <a:lstStyle/>
        <a:p>
          <a:endParaRPr lang="fr-FR"/>
        </a:p>
      </dgm:t>
    </dgm:pt>
    <dgm:pt modelId="{BE240E5F-A491-4CB5-B200-17BD33F30773}" type="pres">
      <dgm:prSet presAssocID="{31260C5F-4851-4679-AA71-B4ED0511D8A9}" presName="text" presStyleLbl="fgAcc0" presStyleIdx="0" presStyleCnt="1">
        <dgm:presLayoutVars>
          <dgm:chPref val="3"/>
        </dgm:presLayoutVars>
      </dgm:prSet>
      <dgm:spPr/>
      <dgm:t>
        <a:bodyPr/>
        <a:lstStyle/>
        <a:p>
          <a:endParaRPr lang="fr-FR"/>
        </a:p>
      </dgm:t>
    </dgm:pt>
    <dgm:pt modelId="{CE3F297C-B25F-4B7B-899F-8A3AA9E56D3C}" type="pres">
      <dgm:prSet presAssocID="{31260C5F-4851-4679-AA71-B4ED0511D8A9}" presName="hierChild2" presStyleCnt="0"/>
      <dgm:spPr/>
    </dgm:pt>
    <dgm:pt modelId="{5157CB34-79EC-4226-8C1B-474B17F45B88}" type="pres">
      <dgm:prSet presAssocID="{B347B683-9B46-47FD-A405-46BD73A476A8}" presName="Name10" presStyleLbl="parChTrans1D2" presStyleIdx="0" presStyleCnt="4"/>
      <dgm:spPr/>
      <dgm:t>
        <a:bodyPr/>
        <a:lstStyle/>
        <a:p>
          <a:endParaRPr lang="fr-FR"/>
        </a:p>
      </dgm:t>
    </dgm:pt>
    <dgm:pt modelId="{59BDEB35-07CA-4A2D-8D68-8EA5C79F0BFC}" type="pres">
      <dgm:prSet presAssocID="{94C34D8D-DA40-4FFE-94FA-E3D9240C1684}" presName="hierRoot2" presStyleCnt="0"/>
      <dgm:spPr/>
    </dgm:pt>
    <dgm:pt modelId="{5F941F27-C725-466D-A500-C3C794EE4051}" type="pres">
      <dgm:prSet presAssocID="{94C34D8D-DA40-4FFE-94FA-E3D9240C1684}" presName="composite2" presStyleCnt="0"/>
      <dgm:spPr/>
    </dgm:pt>
    <dgm:pt modelId="{0AA12DB1-4850-41BB-A0C8-BFA8E32BF6A1}" type="pres">
      <dgm:prSet presAssocID="{94C34D8D-DA40-4FFE-94FA-E3D9240C1684}" presName="background2" presStyleLbl="node2" presStyleIdx="0" presStyleCnt="4"/>
      <dgm:spPr/>
    </dgm:pt>
    <dgm:pt modelId="{EF6E1AEF-EEB4-4848-B58D-9141A4DBA86C}" type="pres">
      <dgm:prSet presAssocID="{94C34D8D-DA40-4FFE-94FA-E3D9240C1684}" presName="text2" presStyleLbl="fgAcc2" presStyleIdx="0" presStyleCnt="4">
        <dgm:presLayoutVars>
          <dgm:chPref val="3"/>
        </dgm:presLayoutVars>
      </dgm:prSet>
      <dgm:spPr/>
      <dgm:t>
        <a:bodyPr/>
        <a:lstStyle/>
        <a:p>
          <a:endParaRPr lang="fr-FR"/>
        </a:p>
      </dgm:t>
    </dgm:pt>
    <dgm:pt modelId="{5F013828-2D5D-41AD-A760-11255E40546E}" type="pres">
      <dgm:prSet presAssocID="{94C34D8D-DA40-4FFE-94FA-E3D9240C1684}" presName="hierChild3" presStyleCnt="0"/>
      <dgm:spPr/>
    </dgm:pt>
    <dgm:pt modelId="{0F6276E6-02BA-4DB5-B484-F87C39BF8D30}" type="pres">
      <dgm:prSet presAssocID="{91D0B0A7-4BD2-478F-AB8D-BC389ECB4952}" presName="Name10" presStyleLbl="parChTrans1D2" presStyleIdx="1" presStyleCnt="4"/>
      <dgm:spPr/>
      <dgm:t>
        <a:bodyPr/>
        <a:lstStyle/>
        <a:p>
          <a:endParaRPr lang="fr-FR"/>
        </a:p>
      </dgm:t>
    </dgm:pt>
    <dgm:pt modelId="{2AE973A4-A794-401F-93DE-163ED8CA68B7}" type="pres">
      <dgm:prSet presAssocID="{313FB928-4FBC-46AA-886E-2DA94F17354A}" presName="hierRoot2" presStyleCnt="0"/>
      <dgm:spPr/>
    </dgm:pt>
    <dgm:pt modelId="{512D727D-764E-48AE-897C-FC139C09F03C}" type="pres">
      <dgm:prSet presAssocID="{313FB928-4FBC-46AA-886E-2DA94F17354A}" presName="composite2" presStyleCnt="0"/>
      <dgm:spPr/>
    </dgm:pt>
    <dgm:pt modelId="{540BC4B4-8300-480F-99BA-D98453662326}" type="pres">
      <dgm:prSet presAssocID="{313FB928-4FBC-46AA-886E-2DA94F17354A}" presName="background2" presStyleLbl="node2" presStyleIdx="1" presStyleCnt="4"/>
      <dgm:spPr/>
    </dgm:pt>
    <dgm:pt modelId="{6D74A223-B73B-438D-8062-E55006FA41B2}" type="pres">
      <dgm:prSet presAssocID="{313FB928-4FBC-46AA-886E-2DA94F17354A}" presName="text2" presStyleLbl="fgAcc2" presStyleIdx="1" presStyleCnt="4">
        <dgm:presLayoutVars>
          <dgm:chPref val="3"/>
        </dgm:presLayoutVars>
      </dgm:prSet>
      <dgm:spPr/>
      <dgm:t>
        <a:bodyPr/>
        <a:lstStyle/>
        <a:p>
          <a:endParaRPr lang="fr-FR"/>
        </a:p>
      </dgm:t>
    </dgm:pt>
    <dgm:pt modelId="{ECB87A90-F73F-4B9C-A97C-07F1D914255B}" type="pres">
      <dgm:prSet presAssocID="{313FB928-4FBC-46AA-886E-2DA94F17354A}" presName="hierChild3" presStyleCnt="0"/>
      <dgm:spPr/>
    </dgm:pt>
    <dgm:pt modelId="{4C222FC7-30A8-4280-8AC0-0F81E9C0336D}" type="pres">
      <dgm:prSet presAssocID="{368B5738-989F-4D25-B3F0-B1B3763BF413}" presName="Name10" presStyleLbl="parChTrans1D2" presStyleIdx="2" presStyleCnt="4"/>
      <dgm:spPr/>
      <dgm:t>
        <a:bodyPr/>
        <a:lstStyle/>
        <a:p>
          <a:endParaRPr lang="fr-FR"/>
        </a:p>
      </dgm:t>
    </dgm:pt>
    <dgm:pt modelId="{D113BBB5-38EA-45EF-BA29-D9AD1C090BEE}" type="pres">
      <dgm:prSet presAssocID="{B23C3E13-1E05-47D9-AFE8-4EF111C36B6A}" presName="hierRoot2" presStyleCnt="0"/>
      <dgm:spPr/>
    </dgm:pt>
    <dgm:pt modelId="{A82353CA-8C5B-4AF3-B92B-372F9696AE7A}" type="pres">
      <dgm:prSet presAssocID="{B23C3E13-1E05-47D9-AFE8-4EF111C36B6A}" presName="composite2" presStyleCnt="0"/>
      <dgm:spPr/>
    </dgm:pt>
    <dgm:pt modelId="{55B38E9A-F822-4BAF-859A-4FAB68930181}" type="pres">
      <dgm:prSet presAssocID="{B23C3E13-1E05-47D9-AFE8-4EF111C36B6A}" presName="background2" presStyleLbl="node2" presStyleIdx="2" presStyleCnt="4"/>
      <dgm:spPr/>
    </dgm:pt>
    <dgm:pt modelId="{C4E528DB-B7D9-4107-B8CA-4EFA8B4DD265}" type="pres">
      <dgm:prSet presAssocID="{B23C3E13-1E05-47D9-AFE8-4EF111C36B6A}" presName="text2" presStyleLbl="fgAcc2" presStyleIdx="2" presStyleCnt="4">
        <dgm:presLayoutVars>
          <dgm:chPref val="3"/>
        </dgm:presLayoutVars>
      </dgm:prSet>
      <dgm:spPr/>
      <dgm:t>
        <a:bodyPr/>
        <a:lstStyle/>
        <a:p>
          <a:endParaRPr lang="fr-FR"/>
        </a:p>
      </dgm:t>
    </dgm:pt>
    <dgm:pt modelId="{1D0E0158-F31E-4933-89C4-D8CE6C4BA956}" type="pres">
      <dgm:prSet presAssocID="{B23C3E13-1E05-47D9-AFE8-4EF111C36B6A}" presName="hierChild3" presStyleCnt="0"/>
      <dgm:spPr/>
    </dgm:pt>
    <dgm:pt modelId="{E7DB693A-DED8-4892-B032-C9CC752D52B8}" type="pres">
      <dgm:prSet presAssocID="{499DA200-1FD4-4D0A-B73F-3A04A3E47F87}" presName="Name10" presStyleLbl="parChTrans1D2" presStyleIdx="3" presStyleCnt="4"/>
      <dgm:spPr/>
      <dgm:t>
        <a:bodyPr/>
        <a:lstStyle/>
        <a:p>
          <a:endParaRPr lang="fr-FR"/>
        </a:p>
      </dgm:t>
    </dgm:pt>
    <dgm:pt modelId="{65565899-7BC9-48CF-BD33-C8FA25751CF7}" type="pres">
      <dgm:prSet presAssocID="{5123FED4-CE45-4277-A863-661C30F20CBA}" presName="hierRoot2" presStyleCnt="0"/>
      <dgm:spPr/>
    </dgm:pt>
    <dgm:pt modelId="{2301C01A-59E8-4A87-9CB3-14DBD1FDB86F}" type="pres">
      <dgm:prSet presAssocID="{5123FED4-CE45-4277-A863-661C30F20CBA}" presName="composite2" presStyleCnt="0"/>
      <dgm:spPr/>
    </dgm:pt>
    <dgm:pt modelId="{2FE55B17-2B96-45A9-9836-8A6FCD7908C8}" type="pres">
      <dgm:prSet presAssocID="{5123FED4-CE45-4277-A863-661C30F20CBA}" presName="background2" presStyleLbl="node2" presStyleIdx="3" presStyleCnt="4"/>
      <dgm:spPr/>
    </dgm:pt>
    <dgm:pt modelId="{51F0CC11-C661-4B70-B0C5-B10F124D9A72}" type="pres">
      <dgm:prSet presAssocID="{5123FED4-CE45-4277-A863-661C30F20CBA}" presName="text2" presStyleLbl="fgAcc2" presStyleIdx="3" presStyleCnt="4">
        <dgm:presLayoutVars>
          <dgm:chPref val="3"/>
        </dgm:presLayoutVars>
      </dgm:prSet>
      <dgm:spPr/>
      <dgm:t>
        <a:bodyPr/>
        <a:lstStyle/>
        <a:p>
          <a:endParaRPr lang="fr-FR"/>
        </a:p>
      </dgm:t>
    </dgm:pt>
    <dgm:pt modelId="{3C9C7DCA-69B2-415F-8EF3-79C25919DC84}" type="pres">
      <dgm:prSet presAssocID="{5123FED4-CE45-4277-A863-661C30F20CBA}" presName="hierChild3" presStyleCnt="0"/>
      <dgm:spPr/>
    </dgm:pt>
  </dgm:ptLst>
  <dgm:cxnLst>
    <dgm:cxn modelId="{5117A66F-4CCF-46C9-8315-CD258B468460}" type="presOf" srcId="{499DA200-1FD4-4D0A-B73F-3A04A3E47F87}" destId="{E7DB693A-DED8-4892-B032-C9CC752D52B8}" srcOrd="0" destOrd="0" presId="urn:microsoft.com/office/officeart/2005/8/layout/hierarchy1"/>
    <dgm:cxn modelId="{2B4A41E7-0E3F-4485-AB1A-D5DCC4676542}" type="presOf" srcId="{B347B683-9B46-47FD-A405-46BD73A476A8}" destId="{5157CB34-79EC-4226-8C1B-474B17F45B88}" srcOrd="0" destOrd="0" presId="urn:microsoft.com/office/officeart/2005/8/layout/hierarchy1"/>
    <dgm:cxn modelId="{BEB0EE65-7E70-4400-812C-522037F54F25}" type="presOf" srcId="{0A47C893-A4BC-4898-BFD1-E4073C4918E3}" destId="{E0145FD0-C675-493C-BC07-ABC4746952F7}" srcOrd="0" destOrd="0" presId="urn:microsoft.com/office/officeart/2005/8/layout/hierarchy1"/>
    <dgm:cxn modelId="{72FECD6A-EF39-47AC-8487-36C595044228}" srcId="{31260C5F-4851-4679-AA71-B4ED0511D8A9}" destId="{5123FED4-CE45-4277-A863-661C30F20CBA}" srcOrd="3" destOrd="0" parTransId="{499DA200-1FD4-4D0A-B73F-3A04A3E47F87}" sibTransId="{29F19D09-F28F-4B18-8719-F8DD0D7796AB}"/>
    <dgm:cxn modelId="{269BD745-727F-4091-B761-BFD006BC4834}" type="presOf" srcId="{31260C5F-4851-4679-AA71-B4ED0511D8A9}" destId="{BE240E5F-A491-4CB5-B200-17BD33F30773}" srcOrd="0" destOrd="0" presId="urn:microsoft.com/office/officeart/2005/8/layout/hierarchy1"/>
    <dgm:cxn modelId="{4429C6B2-F21F-4AB4-9A06-862A4007B715}" type="presOf" srcId="{368B5738-989F-4D25-B3F0-B1B3763BF413}" destId="{4C222FC7-30A8-4280-8AC0-0F81E9C0336D}" srcOrd="0" destOrd="0" presId="urn:microsoft.com/office/officeart/2005/8/layout/hierarchy1"/>
    <dgm:cxn modelId="{4EA10FD5-237F-44B8-9240-F76FC68D4D65}" type="presOf" srcId="{91D0B0A7-4BD2-478F-AB8D-BC389ECB4952}" destId="{0F6276E6-02BA-4DB5-B484-F87C39BF8D30}" srcOrd="0" destOrd="0" presId="urn:microsoft.com/office/officeart/2005/8/layout/hierarchy1"/>
    <dgm:cxn modelId="{2EB53BF2-6FD7-4D40-9DCC-1CE6AB98BABD}" srcId="{31260C5F-4851-4679-AA71-B4ED0511D8A9}" destId="{94C34D8D-DA40-4FFE-94FA-E3D9240C1684}" srcOrd="0" destOrd="0" parTransId="{B347B683-9B46-47FD-A405-46BD73A476A8}" sibTransId="{36FF85E7-A68E-49EF-8ABB-984D9E3C2F60}"/>
    <dgm:cxn modelId="{00564EC3-D9F4-4A66-82BB-0DBB21D1F36A}" srcId="{31260C5F-4851-4679-AA71-B4ED0511D8A9}" destId="{B23C3E13-1E05-47D9-AFE8-4EF111C36B6A}" srcOrd="2" destOrd="0" parTransId="{368B5738-989F-4D25-B3F0-B1B3763BF413}" sibTransId="{BBD7F12E-7445-430C-8267-9A60DAD8487C}"/>
    <dgm:cxn modelId="{761953A1-1892-491A-9C96-ADB72A54681D}" type="presOf" srcId="{313FB928-4FBC-46AA-886E-2DA94F17354A}" destId="{6D74A223-B73B-438D-8062-E55006FA41B2}" srcOrd="0" destOrd="0" presId="urn:microsoft.com/office/officeart/2005/8/layout/hierarchy1"/>
    <dgm:cxn modelId="{90F56027-5F73-489A-8CF3-6E56D08C4E6B}" type="presOf" srcId="{5123FED4-CE45-4277-A863-661C30F20CBA}" destId="{51F0CC11-C661-4B70-B0C5-B10F124D9A72}" srcOrd="0" destOrd="0" presId="urn:microsoft.com/office/officeart/2005/8/layout/hierarchy1"/>
    <dgm:cxn modelId="{21578AE3-CBE0-4C71-ABCF-807BC12B8AB0}" type="presOf" srcId="{94C34D8D-DA40-4FFE-94FA-E3D9240C1684}" destId="{EF6E1AEF-EEB4-4848-B58D-9141A4DBA86C}" srcOrd="0" destOrd="0" presId="urn:microsoft.com/office/officeart/2005/8/layout/hierarchy1"/>
    <dgm:cxn modelId="{10E263F8-BFEF-4671-9B26-823EE977EB3C}" srcId="{31260C5F-4851-4679-AA71-B4ED0511D8A9}" destId="{313FB928-4FBC-46AA-886E-2DA94F17354A}" srcOrd="1" destOrd="0" parTransId="{91D0B0A7-4BD2-478F-AB8D-BC389ECB4952}" sibTransId="{FA0A0898-09C7-4338-BE80-86D67AD25E62}"/>
    <dgm:cxn modelId="{2B1629F3-E533-4160-B989-15F77C0A78BB}" type="presOf" srcId="{B23C3E13-1E05-47D9-AFE8-4EF111C36B6A}" destId="{C4E528DB-B7D9-4107-B8CA-4EFA8B4DD265}" srcOrd="0" destOrd="0" presId="urn:microsoft.com/office/officeart/2005/8/layout/hierarchy1"/>
    <dgm:cxn modelId="{679452A5-66CC-4516-ADBF-C1CF4E438630}" srcId="{0A47C893-A4BC-4898-BFD1-E4073C4918E3}" destId="{31260C5F-4851-4679-AA71-B4ED0511D8A9}" srcOrd="0" destOrd="0" parTransId="{B421CBA1-7372-4FEF-AFB3-D1EC55B07ABC}" sibTransId="{E1F0F8DB-38D1-4834-ADEF-03E3CD502B37}"/>
    <dgm:cxn modelId="{20946EF7-F56E-4FB9-BE36-35CCC892DEC5}" type="presParOf" srcId="{E0145FD0-C675-493C-BC07-ABC4746952F7}" destId="{D0A815B7-B6FA-4CB6-9D26-A7CB2D163ED5}" srcOrd="0" destOrd="0" presId="urn:microsoft.com/office/officeart/2005/8/layout/hierarchy1"/>
    <dgm:cxn modelId="{6E9CD941-5A5A-4CA4-8A14-16E7E57785D6}" type="presParOf" srcId="{D0A815B7-B6FA-4CB6-9D26-A7CB2D163ED5}" destId="{B9868837-4A6D-44B9-81F7-A903549622F9}" srcOrd="0" destOrd="0" presId="urn:microsoft.com/office/officeart/2005/8/layout/hierarchy1"/>
    <dgm:cxn modelId="{E0518C56-0E89-417F-8FED-0CD521732DF6}" type="presParOf" srcId="{B9868837-4A6D-44B9-81F7-A903549622F9}" destId="{4595D08A-F9F1-48F9-AC86-BC53C590951B}" srcOrd="0" destOrd="0" presId="urn:microsoft.com/office/officeart/2005/8/layout/hierarchy1"/>
    <dgm:cxn modelId="{5A3BFCAB-58B3-4C46-9C6D-5028EE4CBEB8}" type="presParOf" srcId="{B9868837-4A6D-44B9-81F7-A903549622F9}" destId="{BE240E5F-A491-4CB5-B200-17BD33F30773}" srcOrd="1" destOrd="0" presId="urn:microsoft.com/office/officeart/2005/8/layout/hierarchy1"/>
    <dgm:cxn modelId="{8FC2BF73-50B1-4641-82D8-D1B74F6486AB}" type="presParOf" srcId="{D0A815B7-B6FA-4CB6-9D26-A7CB2D163ED5}" destId="{CE3F297C-B25F-4B7B-899F-8A3AA9E56D3C}" srcOrd="1" destOrd="0" presId="urn:microsoft.com/office/officeart/2005/8/layout/hierarchy1"/>
    <dgm:cxn modelId="{7A121B66-F21A-4650-8502-A1956CBB5D4C}" type="presParOf" srcId="{CE3F297C-B25F-4B7B-899F-8A3AA9E56D3C}" destId="{5157CB34-79EC-4226-8C1B-474B17F45B88}" srcOrd="0" destOrd="0" presId="urn:microsoft.com/office/officeart/2005/8/layout/hierarchy1"/>
    <dgm:cxn modelId="{3B95A322-A246-4A5E-AB26-9C8ADDE9E8C3}" type="presParOf" srcId="{CE3F297C-B25F-4B7B-899F-8A3AA9E56D3C}" destId="{59BDEB35-07CA-4A2D-8D68-8EA5C79F0BFC}" srcOrd="1" destOrd="0" presId="urn:microsoft.com/office/officeart/2005/8/layout/hierarchy1"/>
    <dgm:cxn modelId="{9E08413A-67D4-494D-8331-936BC578BC2C}" type="presParOf" srcId="{59BDEB35-07CA-4A2D-8D68-8EA5C79F0BFC}" destId="{5F941F27-C725-466D-A500-C3C794EE4051}" srcOrd="0" destOrd="0" presId="urn:microsoft.com/office/officeart/2005/8/layout/hierarchy1"/>
    <dgm:cxn modelId="{2039E24A-AC40-4FA4-85FA-B9B99BB2CAB8}" type="presParOf" srcId="{5F941F27-C725-466D-A500-C3C794EE4051}" destId="{0AA12DB1-4850-41BB-A0C8-BFA8E32BF6A1}" srcOrd="0" destOrd="0" presId="urn:microsoft.com/office/officeart/2005/8/layout/hierarchy1"/>
    <dgm:cxn modelId="{7E289F5A-7D84-452A-A10F-8FCC489A93B3}" type="presParOf" srcId="{5F941F27-C725-466D-A500-C3C794EE4051}" destId="{EF6E1AEF-EEB4-4848-B58D-9141A4DBA86C}" srcOrd="1" destOrd="0" presId="urn:microsoft.com/office/officeart/2005/8/layout/hierarchy1"/>
    <dgm:cxn modelId="{253C075D-C584-4071-A317-F348E0A84E80}" type="presParOf" srcId="{59BDEB35-07CA-4A2D-8D68-8EA5C79F0BFC}" destId="{5F013828-2D5D-41AD-A760-11255E40546E}" srcOrd="1" destOrd="0" presId="urn:microsoft.com/office/officeart/2005/8/layout/hierarchy1"/>
    <dgm:cxn modelId="{1315CA87-4CAB-4763-BD80-362E1A5620F8}" type="presParOf" srcId="{CE3F297C-B25F-4B7B-899F-8A3AA9E56D3C}" destId="{0F6276E6-02BA-4DB5-B484-F87C39BF8D30}" srcOrd="2" destOrd="0" presId="urn:microsoft.com/office/officeart/2005/8/layout/hierarchy1"/>
    <dgm:cxn modelId="{9C0FAA76-F679-491C-ABB9-B3E55E9A506F}" type="presParOf" srcId="{CE3F297C-B25F-4B7B-899F-8A3AA9E56D3C}" destId="{2AE973A4-A794-401F-93DE-163ED8CA68B7}" srcOrd="3" destOrd="0" presId="urn:microsoft.com/office/officeart/2005/8/layout/hierarchy1"/>
    <dgm:cxn modelId="{3BA5832C-AE9D-4BF4-B8F7-2DEA93F247FD}" type="presParOf" srcId="{2AE973A4-A794-401F-93DE-163ED8CA68B7}" destId="{512D727D-764E-48AE-897C-FC139C09F03C}" srcOrd="0" destOrd="0" presId="urn:microsoft.com/office/officeart/2005/8/layout/hierarchy1"/>
    <dgm:cxn modelId="{B4A0D75F-B390-4B9C-9635-48AB6995C995}" type="presParOf" srcId="{512D727D-764E-48AE-897C-FC139C09F03C}" destId="{540BC4B4-8300-480F-99BA-D98453662326}" srcOrd="0" destOrd="0" presId="urn:microsoft.com/office/officeart/2005/8/layout/hierarchy1"/>
    <dgm:cxn modelId="{6C16FB9C-325D-4EC5-A9EF-4734C8B5A36C}" type="presParOf" srcId="{512D727D-764E-48AE-897C-FC139C09F03C}" destId="{6D74A223-B73B-438D-8062-E55006FA41B2}" srcOrd="1" destOrd="0" presId="urn:microsoft.com/office/officeart/2005/8/layout/hierarchy1"/>
    <dgm:cxn modelId="{8320FD82-6C10-41BB-A6A0-A9324BC68969}" type="presParOf" srcId="{2AE973A4-A794-401F-93DE-163ED8CA68B7}" destId="{ECB87A90-F73F-4B9C-A97C-07F1D914255B}" srcOrd="1" destOrd="0" presId="urn:microsoft.com/office/officeart/2005/8/layout/hierarchy1"/>
    <dgm:cxn modelId="{EDCC80D8-E19A-447C-A4E7-44E1C34ECD6A}" type="presParOf" srcId="{CE3F297C-B25F-4B7B-899F-8A3AA9E56D3C}" destId="{4C222FC7-30A8-4280-8AC0-0F81E9C0336D}" srcOrd="4" destOrd="0" presId="urn:microsoft.com/office/officeart/2005/8/layout/hierarchy1"/>
    <dgm:cxn modelId="{02BC790D-EB4D-4E53-865A-364D4D415D4F}" type="presParOf" srcId="{CE3F297C-B25F-4B7B-899F-8A3AA9E56D3C}" destId="{D113BBB5-38EA-45EF-BA29-D9AD1C090BEE}" srcOrd="5" destOrd="0" presId="urn:microsoft.com/office/officeart/2005/8/layout/hierarchy1"/>
    <dgm:cxn modelId="{20F462F6-FB50-4850-8E0F-FE9561888524}" type="presParOf" srcId="{D113BBB5-38EA-45EF-BA29-D9AD1C090BEE}" destId="{A82353CA-8C5B-4AF3-B92B-372F9696AE7A}" srcOrd="0" destOrd="0" presId="urn:microsoft.com/office/officeart/2005/8/layout/hierarchy1"/>
    <dgm:cxn modelId="{133B4DEB-B6C7-41CD-A3AF-CC2AA59B017F}" type="presParOf" srcId="{A82353CA-8C5B-4AF3-B92B-372F9696AE7A}" destId="{55B38E9A-F822-4BAF-859A-4FAB68930181}" srcOrd="0" destOrd="0" presId="urn:microsoft.com/office/officeart/2005/8/layout/hierarchy1"/>
    <dgm:cxn modelId="{7DD3B4DF-1FA3-4745-8927-844C9803084D}" type="presParOf" srcId="{A82353CA-8C5B-4AF3-B92B-372F9696AE7A}" destId="{C4E528DB-B7D9-4107-B8CA-4EFA8B4DD265}" srcOrd="1" destOrd="0" presId="urn:microsoft.com/office/officeart/2005/8/layout/hierarchy1"/>
    <dgm:cxn modelId="{1FF1E875-0F44-4053-883D-6DB6A79E0B5B}" type="presParOf" srcId="{D113BBB5-38EA-45EF-BA29-D9AD1C090BEE}" destId="{1D0E0158-F31E-4933-89C4-D8CE6C4BA956}" srcOrd="1" destOrd="0" presId="urn:microsoft.com/office/officeart/2005/8/layout/hierarchy1"/>
    <dgm:cxn modelId="{5E6928F6-BF11-4A6A-BE95-BA70213F192A}" type="presParOf" srcId="{CE3F297C-B25F-4B7B-899F-8A3AA9E56D3C}" destId="{E7DB693A-DED8-4892-B032-C9CC752D52B8}" srcOrd="6" destOrd="0" presId="urn:microsoft.com/office/officeart/2005/8/layout/hierarchy1"/>
    <dgm:cxn modelId="{647CAEF5-26F6-40CB-9A3D-229C9D4DE8B8}" type="presParOf" srcId="{CE3F297C-B25F-4B7B-899F-8A3AA9E56D3C}" destId="{65565899-7BC9-48CF-BD33-C8FA25751CF7}" srcOrd="7" destOrd="0" presId="urn:microsoft.com/office/officeart/2005/8/layout/hierarchy1"/>
    <dgm:cxn modelId="{FF0EAC36-E810-41D8-9C43-9CA37FE53297}" type="presParOf" srcId="{65565899-7BC9-48CF-BD33-C8FA25751CF7}" destId="{2301C01A-59E8-4A87-9CB3-14DBD1FDB86F}" srcOrd="0" destOrd="0" presId="urn:microsoft.com/office/officeart/2005/8/layout/hierarchy1"/>
    <dgm:cxn modelId="{7EA0100B-5ECB-428E-A9CB-5DB3166FDC4D}" type="presParOf" srcId="{2301C01A-59E8-4A87-9CB3-14DBD1FDB86F}" destId="{2FE55B17-2B96-45A9-9836-8A6FCD7908C8}" srcOrd="0" destOrd="0" presId="urn:microsoft.com/office/officeart/2005/8/layout/hierarchy1"/>
    <dgm:cxn modelId="{D7729DE8-863F-4F3C-987B-3130B6BE4AAA}" type="presParOf" srcId="{2301C01A-59E8-4A87-9CB3-14DBD1FDB86F}" destId="{51F0CC11-C661-4B70-B0C5-B10F124D9A72}" srcOrd="1" destOrd="0" presId="urn:microsoft.com/office/officeart/2005/8/layout/hierarchy1"/>
    <dgm:cxn modelId="{32A4188E-A69C-466D-BE20-86404473B39B}" type="presParOf" srcId="{65565899-7BC9-48CF-BD33-C8FA25751CF7}" destId="{3C9C7DCA-69B2-415F-8EF3-79C25919DC8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A47C893-A4BC-4898-BFD1-E4073C4918E3}" type="doc">
      <dgm:prSet loTypeId="urn:microsoft.com/office/officeart/2005/8/layout/hierarchy1" loCatId="hierarchy" qsTypeId="urn:microsoft.com/office/officeart/2005/8/quickstyle/simple5" qsCatId="simple" csTypeId="urn:microsoft.com/office/officeart/2005/8/colors/colorful3" csCatId="colorful" phldr="1"/>
      <dgm:spPr/>
      <dgm:t>
        <a:bodyPr/>
        <a:lstStyle/>
        <a:p>
          <a:endParaRPr lang="fr-FR"/>
        </a:p>
      </dgm:t>
    </dgm:pt>
    <dgm:pt modelId="{31260C5F-4851-4679-AA71-B4ED0511D8A9}">
      <dgm:prSet phldrT="[Texte]"/>
      <dgm:spPr/>
      <dgm:t>
        <a:bodyPr/>
        <a:lstStyle/>
        <a:p>
          <a:r>
            <a:rPr lang="fr-FR" dirty="0" smtClean="0"/>
            <a:t>Bac  technologique</a:t>
          </a:r>
          <a:endParaRPr lang="fr-FR" dirty="0"/>
        </a:p>
      </dgm:t>
    </dgm:pt>
    <dgm:pt modelId="{B421CBA1-7372-4FEF-AFB3-D1EC55B07ABC}" type="parTrans" cxnId="{679452A5-66CC-4516-ADBF-C1CF4E438630}">
      <dgm:prSet/>
      <dgm:spPr/>
      <dgm:t>
        <a:bodyPr/>
        <a:lstStyle/>
        <a:p>
          <a:endParaRPr lang="fr-FR"/>
        </a:p>
      </dgm:t>
    </dgm:pt>
    <dgm:pt modelId="{E1F0F8DB-38D1-4834-ADEF-03E3CD502B37}" type="sibTrans" cxnId="{679452A5-66CC-4516-ADBF-C1CF4E438630}">
      <dgm:prSet/>
      <dgm:spPr/>
      <dgm:t>
        <a:bodyPr/>
        <a:lstStyle/>
        <a:p>
          <a:endParaRPr lang="fr-FR"/>
        </a:p>
      </dgm:t>
    </dgm:pt>
    <dgm:pt modelId="{94C34D8D-DA40-4FFE-94FA-E3D9240C1684}">
      <dgm:prSet phldrT="[Texte]"/>
      <dgm:spPr/>
      <dgm:t>
        <a:bodyPr/>
        <a:lstStyle/>
        <a:p>
          <a:r>
            <a:rPr lang="fr-FR" dirty="0" smtClean="0"/>
            <a:t>Classes Préparatoires</a:t>
          </a:r>
          <a:endParaRPr lang="fr-FR" dirty="0"/>
        </a:p>
      </dgm:t>
    </dgm:pt>
    <dgm:pt modelId="{B347B683-9B46-47FD-A405-46BD73A476A8}" type="parTrans" cxnId="{2EB53BF2-6FD7-4D40-9DCC-1CE6AB98BABD}">
      <dgm:prSet/>
      <dgm:spPr/>
      <dgm:t>
        <a:bodyPr/>
        <a:lstStyle/>
        <a:p>
          <a:endParaRPr lang="fr-FR"/>
        </a:p>
      </dgm:t>
    </dgm:pt>
    <dgm:pt modelId="{36FF85E7-A68E-49EF-8ABB-984D9E3C2F60}" type="sibTrans" cxnId="{2EB53BF2-6FD7-4D40-9DCC-1CE6AB98BABD}">
      <dgm:prSet/>
      <dgm:spPr/>
      <dgm:t>
        <a:bodyPr/>
        <a:lstStyle/>
        <a:p>
          <a:endParaRPr lang="fr-FR"/>
        </a:p>
      </dgm:t>
    </dgm:pt>
    <dgm:pt modelId="{313FB928-4FBC-46AA-886E-2DA94F17354A}">
      <dgm:prSet phldrT="[Texte]"/>
      <dgm:spPr/>
      <dgm:t>
        <a:bodyPr/>
        <a:lstStyle/>
        <a:p>
          <a:r>
            <a:rPr lang="fr-FR" dirty="0" smtClean="0"/>
            <a:t>Facultés</a:t>
          </a:r>
          <a:endParaRPr lang="fr-FR" dirty="0"/>
        </a:p>
      </dgm:t>
    </dgm:pt>
    <dgm:pt modelId="{91D0B0A7-4BD2-478F-AB8D-BC389ECB4952}" type="parTrans" cxnId="{10E263F8-BFEF-4671-9B26-823EE977EB3C}">
      <dgm:prSet/>
      <dgm:spPr/>
      <dgm:t>
        <a:bodyPr/>
        <a:lstStyle/>
        <a:p>
          <a:endParaRPr lang="fr-FR"/>
        </a:p>
      </dgm:t>
    </dgm:pt>
    <dgm:pt modelId="{FA0A0898-09C7-4338-BE80-86D67AD25E62}" type="sibTrans" cxnId="{10E263F8-BFEF-4671-9B26-823EE977EB3C}">
      <dgm:prSet/>
      <dgm:spPr/>
      <dgm:t>
        <a:bodyPr/>
        <a:lstStyle/>
        <a:p>
          <a:endParaRPr lang="fr-FR"/>
        </a:p>
      </dgm:t>
    </dgm:pt>
    <dgm:pt modelId="{B23C3E13-1E05-47D9-AFE8-4EF111C36B6A}">
      <dgm:prSet/>
      <dgm:spPr/>
      <dgm:t>
        <a:bodyPr/>
        <a:lstStyle/>
        <a:p>
          <a:r>
            <a:rPr lang="fr-FR" dirty="0" smtClean="0"/>
            <a:t>BTS / DUT</a:t>
          </a:r>
          <a:endParaRPr lang="fr-FR" dirty="0"/>
        </a:p>
      </dgm:t>
    </dgm:pt>
    <dgm:pt modelId="{368B5738-989F-4D25-B3F0-B1B3763BF413}" type="parTrans" cxnId="{00564EC3-D9F4-4A66-82BB-0DBB21D1F36A}">
      <dgm:prSet/>
      <dgm:spPr/>
      <dgm:t>
        <a:bodyPr/>
        <a:lstStyle/>
        <a:p>
          <a:endParaRPr lang="fr-FR"/>
        </a:p>
      </dgm:t>
    </dgm:pt>
    <dgm:pt modelId="{BBD7F12E-7445-430C-8267-9A60DAD8487C}" type="sibTrans" cxnId="{00564EC3-D9F4-4A66-82BB-0DBB21D1F36A}">
      <dgm:prSet/>
      <dgm:spPr/>
      <dgm:t>
        <a:bodyPr/>
        <a:lstStyle/>
        <a:p>
          <a:endParaRPr lang="fr-FR"/>
        </a:p>
      </dgm:t>
    </dgm:pt>
    <dgm:pt modelId="{E0145FD0-C675-493C-BC07-ABC4746952F7}" type="pres">
      <dgm:prSet presAssocID="{0A47C893-A4BC-4898-BFD1-E4073C4918E3}" presName="hierChild1" presStyleCnt="0">
        <dgm:presLayoutVars>
          <dgm:chPref val="1"/>
          <dgm:dir/>
          <dgm:animOne val="branch"/>
          <dgm:animLvl val="lvl"/>
          <dgm:resizeHandles/>
        </dgm:presLayoutVars>
      </dgm:prSet>
      <dgm:spPr/>
      <dgm:t>
        <a:bodyPr/>
        <a:lstStyle/>
        <a:p>
          <a:endParaRPr lang="fr-FR"/>
        </a:p>
      </dgm:t>
    </dgm:pt>
    <dgm:pt modelId="{D0A815B7-B6FA-4CB6-9D26-A7CB2D163ED5}" type="pres">
      <dgm:prSet presAssocID="{31260C5F-4851-4679-AA71-B4ED0511D8A9}" presName="hierRoot1" presStyleCnt="0"/>
      <dgm:spPr/>
    </dgm:pt>
    <dgm:pt modelId="{B9868837-4A6D-44B9-81F7-A903549622F9}" type="pres">
      <dgm:prSet presAssocID="{31260C5F-4851-4679-AA71-B4ED0511D8A9}" presName="composite" presStyleCnt="0"/>
      <dgm:spPr/>
    </dgm:pt>
    <dgm:pt modelId="{4595D08A-F9F1-48F9-AC86-BC53C590951B}" type="pres">
      <dgm:prSet presAssocID="{31260C5F-4851-4679-AA71-B4ED0511D8A9}" presName="background" presStyleLbl="node0" presStyleIdx="0" presStyleCnt="1"/>
      <dgm:spPr>
        <a:solidFill>
          <a:schemeClr val="tx1"/>
        </a:solidFill>
      </dgm:spPr>
      <dgm:t>
        <a:bodyPr/>
        <a:lstStyle/>
        <a:p>
          <a:endParaRPr lang="fr-FR"/>
        </a:p>
      </dgm:t>
    </dgm:pt>
    <dgm:pt modelId="{BE240E5F-A491-4CB5-B200-17BD33F30773}" type="pres">
      <dgm:prSet presAssocID="{31260C5F-4851-4679-AA71-B4ED0511D8A9}" presName="text" presStyleLbl="fgAcc0" presStyleIdx="0" presStyleCnt="1">
        <dgm:presLayoutVars>
          <dgm:chPref val="3"/>
        </dgm:presLayoutVars>
      </dgm:prSet>
      <dgm:spPr/>
      <dgm:t>
        <a:bodyPr/>
        <a:lstStyle/>
        <a:p>
          <a:endParaRPr lang="fr-FR"/>
        </a:p>
      </dgm:t>
    </dgm:pt>
    <dgm:pt modelId="{CE3F297C-B25F-4B7B-899F-8A3AA9E56D3C}" type="pres">
      <dgm:prSet presAssocID="{31260C5F-4851-4679-AA71-B4ED0511D8A9}" presName="hierChild2" presStyleCnt="0"/>
      <dgm:spPr/>
    </dgm:pt>
    <dgm:pt modelId="{5157CB34-79EC-4226-8C1B-474B17F45B88}" type="pres">
      <dgm:prSet presAssocID="{B347B683-9B46-47FD-A405-46BD73A476A8}" presName="Name10" presStyleLbl="parChTrans1D2" presStyleIdx="0" presStyleCnt="3"/>
      <dgm:spPr/>
      <dgm:t>
        <a:bodyPr/>
        <a:lstStyle/>
        <a:p>
          <a:endParaRPr lang="fr-FR"/>
        </a:p>
      </dgm:t>
    </dgm:pt>
    <dgm:pt modelId="{59BDEB35-07CA-4A2D-8D68-8EA5C79F0BFC}" type="pres">
      <dgm:prSet presAssocID="{94C34D8D-DA40-4FFE-94FA-E3D9240C1684}" presName="hierRoot2" presStyleCnt="0"/>
      <dgm:spPr/>
    </dgm:pt>
    <dgm:pt modelId="{5F941F27-C725-466D-A500-C3C794EE4051}" type="pres">
      <dgm:prSet presAssocID="{94C34D8D-DA40-4FFE-94FA-E3D9240C1684}" presName="composite2" presStyleCnt="0"/>
      <dgm:spPr/>
    </dgm:pt>
    <dgm:pt modelId="{0AA12DB1-4850-41BB-A0C8-BFA8E32BF6A1}" type="pres">
      <dgm:prSet presAssocID="{94C34D8D-DA40-4FFE-94FA-E3D9240C1684}" presName="background2" presStyleLbl="node2" presStyleIdx="0" presStyleCnt="3"/>
      <dgm:spPr>
        <a:solidFill>
          <a:schemeClr val="accent6">
            <a:lumMod val="75000"/>
          </a:schemeClr>
        </a:solidFill>
      </dgm:spPr>
    </dgm:pt>
    <dgm:pt modelId="{EF6E1AEF-EEB4-4848-B58D-9141A4DBA86C}" type="pres">
      <dgm:prSet presAssocID="{94C34D8D-DA40-4FFE-94FA-E3D9240C1684}" presName="text2" presStyleLbl="fgAcc2" presStyleIdx="0" presStyleCnt="3">
        <dgm:presLayoutVars>
          <dgm:chPref val="3"/>
        </dgm:presLayoutVars>
      </dgm:prSet>
      <dgm:spPr/>
      <dgm:t>
        <a:bodyPr/>
        <a:lstStyle/>
        <a:p>
          <a:endParaRPr lang="fr-FR"/>
        </a:p>
      </dgm:t>
    </dgm:pt>
    <dgm:pt modelId="{5F013828-2D5D-41AD-A760-11255E40546E}" type="pres">
      <dgm:prSet presAssocID="{94C34D8D-DA40-4FFE-94FA-E3D9240C1684}" presName="hierChild3" presStyleCnt="0"/>
      <dgm:spPr/>
    </dgm:pt>
    <dgm:pt modelId="{0F6276E6-02BA-4DB5-B484-F87C39BF8D30}" type="pres">
      <dgm:prSet presAssocID="{91D0B0A7-4BD2-478F-AB8D-BC389ECB4952}" presName="Name10" presStyleLbl="parChTrans1D2" presStyleIdx="1" presStyleCnt="3"/>
      <dgm:spPr/>
      <dgm:t>
        <a:bodyPr/>
        <a:lstStyle/>
        <a:p>
          <a:endParaRPr lang="fr-FR"/>
        </a:p>
      </dgm:t>
    </dgm:pt>
    <dgm:pt modelId="{2AE973A4-A794-401F-93DE-163ED8CA68B7}" type="pres">
      <dgm:prSet presAssocID="{313FB928-4FBC-46AA-886E-2DA94F17354A}" presName="hierRoot2" presStyleCnt="0"/>
      <dgm:spPr/>
    </dgm:pt>
    <dgm:pt modelId="{512D727D-764E-48AE-897C-FC139C09F03C}" type="pres">
      <dgm:prSet presAssocID="{313FB928-4FBC-46AA-886E-2DA94F17354A}" presName="composite2" presStyleCnt="0"/>
      <dgm:spPr/>
    </dgm:pt>
    <dgm:pt modelId="{540BC4B4-8300-480F-99BA-D98453662326}" type="pres">
      <dgm:prSet presAssocID="{313FB928-4FBC-46AA-886E-2DA94F17354A}" presName="background2" presStyleLbl="node2" presStyleIdx="1" presStyleCnt="3"/>
      <dgm:spPr>
        <a:solidFill>
          <a:schemeClr val="accent6">
            <a:lumMod val="75000"/>
          </a:schemeClr>
        </a:solidFill>
      </dgm:spPr>
    </dgm:pt>
    <dgm:pt modelId="{6D74A223-B73B-438D-8062-E55006FA41B2}" type="pres">
      <dgm:prSet presAssocID="{313FB928-4FBC-46AA-886E-2DA94F17354A}" presName="text2" presStyleLbl="fgAcc2" presStyleIdx="1" presStyleCnt="3">
        <dgm:presLayoutVars>
          <dgm:chPref val="3"/>
        </dgm:presLayoutVars>
      </dgm:prSet>
      <dgm:spPr/>
      <dgm:t>
        <a:bodyPr/>
        <a:lstStyle/>
        <a:p>
          <a:endParaRPr lang="fr-FR"/>
        </a:p>
      </dgm:t>
    </dgm:pt>
    <dgm:pt modelId="{ECB87A90-F73F-4B9C-A97C-07F1D914255B}" type="pres">
      <dgm:prSet presAssocID="{313FB928-4FBC-46AA-886E-2DA94F17354A}" presName="hierChild3" presStyleCnt="0"/>
      <dgm:spPr/>
    </dgm:pt>
    <dgm:pt modelId="{4C222FC7-30A8-4280-8AC0-0F81E9C0336D}" type="pres">
      <dgm:prSet presAssocID="{368B5738-989F-4D25-B3F0-B1B3763BF413}" presName="Name10" presStyleLbl="parChTrans1D2" presStyleIdx="2" presStyleCnt="3"/>
      <dgm:spPr/>
      <dgm:t>
        <a:bodyPr/>
        <a:lstStyle/>
        <a:p>
          <a:endParaRPr lang="fr-FR"/>
        </a:p>
      </dgm:t>
    </dgm:pt>
    <dgm:pt modelId="{D113BBB5-38EA-45EF-BA29-D9AD1C090BEE}" type="pres">
      <dgm:prSet presAssocID="{B23C3E13-1E05-47D9-AFE8-4EF111C36B6A}" presName="hierRoot2" presStyleCnt="0"/>
      <dgm:spPr/>
    </dgm:pt>
    <dgm:pt modelId="{A82353CA-8C5B-4AF3-B92B-372F9696AE7A}" type="pres">
      <dgm:prSet presAssocID="{B23C3E13-1E05-47D9-AFE8-4EF111C36B6A}" presName="composite2" presStyleCnt="0"/>
      <dgm:spPr/>
    </dgm:pt>
    <dgm:pt modelId="{55B38E9A-F822-4BAF-859A-4FAB68930181}" type="pres">
      <dgm:prSet presAssocID="{B23C3E13-1E05-47D9-AFE8-4EF111C36B6A}" presName="background2" presStyleLbl="node2" presStyleIdx="2" presStyleCnt="3"/>
      <dgm:spPr>
        <a:solidFill>
          <a:schemeClr val="accent6">
            <a:lumMod val="75000"/>
          </a:schemeClr>
        </a:solidFill>
      </dgm:spPr>
    </dgm:pt>
    <dgm:pt modelId="{C4E528DB-B7D9-4107-B8CA-4EFA8B4DD265}" type="pres">
      <dgm:prSet presAssocID="{B23C3E13-1E05-47D9-AFE8-4EF111C36B6A}" presName="text2" presStyleLbl="fgAcc2" presStyleIdx="2" presStyleCnt="3">
        <dgm:presLayoutVars>
          <dgm:chPref val="3"/>
        </dgm:presLayoutVars>
      </dgm:prSet>
      <dgm:spPr/>
      <dgm:t>
        <a:bodyPr/>
        <a:lstStyle/>
        <a:p>
          <a:endParaRPr lang="fr-FR"/>
        </a:p>
      </dgm:t>
    </dgm:pt>
    <dgm:pt modelId="{1D0E0158-F31E-4933-89C4-D8CE6C4BA956}" type="pres">
      <dgm:prSet presAssocID="{B23C3E13-1E05-47D9-AFE8-4EF111C36B6A}" presName="hierChild3" presStyleCnt="0"/>
      <dgm:spPr/>
    </dgm:pt>
  </dgm:ptLst>
  <dgm:cxnLst>
    <dgm:cxn modelId="{F516D91C-CB32-4A87-8358-5333F841EA27}" type="presOf" srcId="{B347B683-9B46-47FD-A405-46BD73A476A8}" destId="{5157CB34-79EC-4226-8C1B-474B17F45B88}" srcOrd="0" destOrd="0" presId="urn:microsoft.com/office/officeart/2005/8/layout/hierarchy1"/>
    <dgm:cxn modelId="{5316678B-DB02-4FFB-81FF-3E52F549942D}" type="presOf" srcId="{31260C5F-4851-4679-AA71-B4ED0511D8A9}" destId="{BE240E5F-A491-4CB5-B200-17BD33F30773}" srcOrd="0" destOrd="0" presId="urn:microsoft.com/office/officeart/2005/8/layout/hierarchy1"/>
    <dgm:cxn modelId="{2EB53BF2-6FD7-4D40-9DCC-1CE6AB98BABD}" srcId="{31260C5F-4851-4679-AA71-B4ED0511D8A9}" destId="{94C34D8D-DA40-4FFE-94FA-E3D9240C1684}" srcOrd="0" destOrd="0" parTransId="{B347B683-9B46-47FD-A405-46BD73A476A8}" sibTransId="{36FF85E7-A68E-49EF-8ABB-984D9E3C2F60}"/>
    <dgm:cxn modelId="{10E263F8-BFEF-4671-9B26-823EE977EB3C}" srcId="{31260C5F-4851-4679-AA71-B4ED0511D8A9}" destId="{313FB928-4FBC-46AA-886E-2DA94F17354A}" srcOrd="1" destOrd="0" parTransId="{91D0B0A7-4BD2-478F-AB8D-BC389ECB4952}" sibTransId="{FA0A0898-09C7-4338-BE80-86D67AD25E62}"/>
    <dgm:cxn modelId="{89C8ACB3-7197-49B6-A30C-D7529204C9F7}" type="presOf" srcId="{91D0B0A7-4BD2-478F-AB8D-BC389ECB4952}" destId="{0F6276E6-02BA-4DB5-B484-F87C39BF8D30}" srcOrd="0" destOrd="0" presId="urn:microsoft.com/office/officeart/2005/8/layout/hierarchy1"/>
    <dgm:cxn modelId="{DAB75E3D-039C-4AB3-A3F8-56DA98AF9C2B}" type="presOf" srcId="{368B5738-989F-4D25-B3F0-B1B3763BF413}" destId="{4C222FC7-30A8-4280-8AC0-0F81E9C0336D}" srcOrd="0" destOrd="0" presId="urn:microsoft.com/office/officeart/2005/8/layout/hierarchy1"/>
    <dgm:cxn modelId="{679452A5-66CC-4516-ADBF-C1CF4E438630}" srcId="{0A47C893-A4BC-4898-BFD1-E4073C4918E3}" destId="{31260C5F-4851-4679-AA71-B4ED0511D8A9}" srcOrd="0" destOrd="0" parTransId="{B421CBA1-7372-4FEF-AFB3-D1EC55B07ABC}" sibTransId="{E1F0F8DB-38D1-4834-ADEF-03E3CD502B37}"/>
    <dgm:cxn modelId="{6ED3FE8D-C801-4EEC-8C92-2C61958B5F0E}" type="presOf" srcId="{313FB928-4FBC-46AA-886E-2DA94F17354A}" destId="{6D74A223-B73B-438D-8062-E55006FA41B2}" srcOrd="0" destOrd="0" presId="urn:microsoft.com/office/officeart/2005/8/layout/hierarchy1"/>
    <dgm:cxn modelId="{25F41221-254F-4D3D-AEC2-6066D036153F}" type="presOf" srcId="{94C34D8D-DA40-4FFE-94FA-E3D9240C1684}" destId="{EF6E1AEF-EEB4-4848-B58D-9141A4DBA86C}" srcOrd="0" destOrd="0" presId="urn:microsoft.com/office/officeart/2005/8/layout/hierarchy1"/>
    <dgm:cxn modelId="{00564EC3-D9F4-4A66-82BB-0DBB21D1F36A}" srcId="{31260C5F-4851-4679-AA71-B4ED0511D8A9}" destId="{B23C3E13-1E05-47D9-AFE8-4EF111C36B6A}" srcOrd="2" destOrd="0" parTransId="{368B5738-989F-4D25-B3F0-B1B3763BF413}" sibTransId="{BBD7F12E-7445-430C-8267-9A60DAD8487C}"/>
    <dgm:cxn modelId="{B12A58DA-1D20-45F7-AD8B-F431E0F66F43}" type="presOf" srcId="{B23C3E13-1E05-47D9-AFE8-4EF111C36B6A}" destId="{C4E528DB-B7D9-4107-B8CA-4EFA8B4DD265}" srcOrd="0" destOrd="0" presId="urn:microsoft.com/office/officeart/2005/8/layout/hierarchy1"/>
    <dgm:cxn modelId="{E6BF5BB6-8629-4999-A869-AB3E63068E4E}" type="presOf" srcId="{0A47C893-A4BC-4898-BFD1-E4073C4918E3}" destId="{E0145FD0-C675-493C-BC07-ABC4746952F7}" srcOrd="0" destOrd="0" presId="urn:microsoft.com/office/officeart/2005/8/layout/hierarchy1"/>
    <dgm:cxn modelId="{12D50B91-A9DC-4AD5-908A-C3A5A5EC637A}" type="presParOf" srcId="{E0145FD0-C675-493C-BC07-ABC4746952F7}" destId="{D0A815B7-B6FA-4CB6-9D26-A7CB2D163ED5}" srcOrd="0" destOrd="0" presId="urn:microsoft.com/office/officeart/2005/8/layout/hierarchy1"/>
    <dgm:cxn modelId="{A9B2F011-EB63-4342-90F6-DF2605DFD904}" type="presParOf" srcId="{D0A815B7-B6FA-4CB6-9D26-A7CB2D163ED5}" destId="{B9868837-4A6D-44B9-81F7-A903549622F9}" srcOrd="0" destOrd="0" presId="urn:microsoft.com/office/officeart/2005/8/layout/hierarchy1"/>
    <dgm:cxn modelId="{AF7CA1C9-90BB-44B9-A38C-D0FADECA415F}" type="presParOf" srcId="{B9868837-4A6D-44B9-81F7-A903549622F9}" destId="{4595D08A-F9F1-48F9-AC86-BC53C590951B}" srcOrd="0" destOrd="0" presId="urn:microsoft.com/office/officeart/2005/8/layout/hierarchy1"/>
    <dgm:cxn modelId="{67253258-65CE-4DBB-B219-7F897C221FCD}" type="presParOf" srcId="{B9868837-4A6D-44B9-81F7-A903549622F9}" destId="{BE240E5F-A491-4CB5-B200-17BD33F30773}" srcOrd="1" destOrd="0" presId="urn:microsoft.com/office/officeart/2005/8/layout/hierarchy1"/>
    <dgm:cxn modelId="{07779993-88CD-42B1-A06E-1BD820BE4869}" type="presParOf" srcId="{D0A815B7-B6FA-4CB6-9D26-A7CB2D163ED5}" destId="{CE3F297C-B25F-4B7B-899F-8A3AA9E56D3C}" srcOrd="1" destOrd="0" presId="urn:microsoft.com/office/officeart/2005/8/layout/hierarchy1"/>
    <dgm:cxn modelId="{7E0309FC-45A7-4FC5-BEFA-BD2E98CD1FC9}" type="presParOf" srcId="{CE3F297C-B25F-4B7B-899F-8A3AA9E56D3C}" destId="{5157CB34-79EC-4226-8C1B-474B17F45B88}" srcOrd="0" destOrd="0" presId="urn:microsoft.com/office/officeart/2005/8/layout/hierarchy1"/>
    <dgm:cxn modelId="{A278A6AB-E6FF-40FD-BB2D-B2C2DEED6BFA}" type="presParOf" srcId="{CE3F297C-B25F-4B7B-899F-8A3AA9E56D3C}" destId="{59BDEB35-07CA-4A2D-8D68-8EA5C79F0BFC}" srcOrd="1" destOrd="0" presId="urn:microsoft.com/office/officeart/2005/8/layout/hierarchy1"/>
    <dgm:cxn modelId="{F128B1BE-50BF-4881-BAEB-596414F0F652}" type="presParOf" srcId="{59BDEB35-07CA-4A2D-8D68-8EA5C79F0BFC}" destId="{5F941F27-C725-466D-A500-C3C794EE4051}" srcOrd="0" destOrd="0" presId="urn:microsoft.com/office/officeart/2005/8/layout/hierarchy1"/>
    <dgm:cxn modelId="{ECAACAB8-19FF-450B-B1AA-E905D4F421D7}" type="presParOf" srcId="{5F941F27-C725-466D-A500-C3C794EE4051}" destId="{0AA12DB1-4850-41BB-A0C8-BFA8E32BF6A1}" srcOrd="0" destOrd="0" presId="urn:microsoft.com/office/officeart/2005/8/layout/hierarchy1"/>
    <dgm:cxn modelId="{990A0F30-D80E-4B61-A683-3BAC80BAB17A}" type="presParOf" srcId="{5F941F27-C725-466D-A500-C3C794EE4051}" destId="{EF6E1AEF-EEB4-4848-B58D-9141A4DBA86C}" srcOrd="1" destOrd="0" presId="urn:microsoft.com/office/officeart/2005/8/layout/hierarchy1"/>
    <dgm:cxn modelId="{B6049DEE-270F-4526-8EB3-9B3714E03F6C}" type="presParOf" srcId="{59BDEB35-07CA-4A2D-8D68-8EA5C79F0BFC}" destId="{5F013828-2D5D-41AD-A760-11255E40546E}" srcOrd="1" destOrd="0" presId="urn:microsoft.com/office/officeart/2005/8/layout/hierarchy1"/>
    <dgm:cxn modelId="{9765285D-D3DF-4958-B6A8-DD99169D07D9}" type="presParOf" srcId="{CE3F297C-B25F-4B7B-899F-8A3AA9E56D3C}" destId="{0F6276E6-02BA-4DB5-B484-F87C39BF8D30}" srcOrd="2" destOrd="0" presId="urn:microsoft.com/office/officeart/2005/8/layout/hierarchy1"/>
    <dgm:cxn modelId="{8D3FB57C-9BDE-47B2-A3DB-A341CF5A48EC}" type="presParOf" srcId="{CE3F297C-B25F-4B7B-899F-8A3AA9E56D3C}" destId="{2AE973A4-A794-401F-93DE-163ED8CA68B7}" srcOrd="3" destOrd="0" presId="urn:microsoft.com/office/officeart/2005/8/layout/hierarchy1"/>
    <dgm:cxn modelId="{F97226DB-832B-4E1F-9C45-31483E663DE2}" type="presParOf" srcId="{2AE973A4-A794-401F-93DE-163ED8CA68B7}" destId="{512D727D-764E-48AE-897C-FC139C09F03C}" srcOrd="0" destOrd="0" presId="urn:microsoft.com/office/officeart/2005/8/layout/hierarchy1"/>
    <dgm:cxn modelId="{821643E3-9520-4DAC-B73B-209729AE383C}" type="presParOf" srcId="{512D727D-764E-48AE-897C-FC139C09F03C}" destId="{540BC4B4-8300-480F-99BA-D98453662326}" srcOrd="0" destOrd="0" presId="urn:microsoft.com/office/officeart/2005/8/layout/hierarchy1"/>
    <dgm:cxn modelId="{5A127EDA-77F9-46C8-9527-E81867D72F3F}" type="presParOf" srcId="{512D727D-764E-48AE-897C-FC139C09F03C}" destId="{6D74A223-B73B-438D-8062-E55006FA41B2}" srcOrd="1" destOrd="0" presId="urn:microsoft.com/office/officeart/2005/8/layout/hierarchy1"/>
    <dgm:cxn modelId="{E49445D8-8DA5-4A3D-AD4B-4E873237BF49}" type="presParOf" srcId="{2AE973A4-A794-401F-93DE-163ED8CA68B7}" destId="{ECB87A90-F73F-4B9C-A97C-07F1D914255B}" srcOrd="1" destOrd="0" presId="urn:microsoft.com/office/officeart/2005/8/layout/hierarchy1"/>
    <dgm:cxn modelId="{7B0FD23D-D531-4D37-AC57-E4027B430C18}" type="presParOf" srcId="{CE3F297C-B25F-4B7B-899F-8A3AA9E56D3C}" destId="{4C222FC7-30A8-4280-8AC0-0F81E9C0336D}" srcOrd="4" destOrd="0" presId="urn:microsoft.com/office/officeart/2005/8/layout/hierarchy1"/>
    <dgm:cxn modelId="{808FA287-68A1-4DA2-8A67-207A625E02CA}" type="presParOf" srcId="{CE3F297C-B25F-4B7B-899F-8A3AA9E56D3C}" destId="{D113BBB5-38EA-45EF-BA29-D9AD1C090BEE}" srcOrd="5" destOrd="0" presId="urn:microsoft.com/office/officeart/2005/8/layout/hierarchy1"/>
    <dgm:cxn modelId="{36776E03-1A19-442F-A717-E89774ABC017}" type="presParOf" srcId="{D113BBB5-38EA-45EF-BA29-D9AD1C090BEE}" destId="{A82353CA-8C5B-4AF3-B92B-372F9696AE7A}" srcOrd="0" destOrd="0" presId="urn:microsoft.com/office/officeart/2005/8/layout/hierarchy1"/>
    <dgm:cxn modelId="{510598B7-A7F3-43C3-9088-42FE3356030E}" type="presParOf" srcId="{A82353CA-8C5B-4AF3-B92B-372F9696AE7A}" destId="{55B38E9A-F822-4BAF-859A-4FAB68930181}" srcOrd="0" destOrd="0" presId="urn:microsoft.com/office/officeart/2005/8/layout/hierarchy1"/>
    <dgm:cxn modelId="{A0BEDB43-7ED9-4D1E-851E-AF05BB8CCB6E}" type="presParOf" srcId="{A82353CA-8C5B-4AF3-B92B-372F9696AE7A}" destId="{C4E528DB-B7D9-4107-B8CA-4EFA8B4DD265}" srcOrd="1" destOrd="0" presId="urn:microsoft.com/office/officeart/2005/8/layout/hierarchy1"/>
    <dgm:cxn modelId="{B40B1552-C159-40C4-8DAD-D318B4170557}" type="presParOf" srcId="{D113BBB5-38EA-45EF-BA29-D9AD1C090BEE}" destId="{1D0E0158-F31E-4933-89C4-D8CE6C4BA956}"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A47C893-A4BC-4898-BFD1-E4073C4918E3}" type="doc">
      <dgm:prSet loTypeId="urn:microsoft.com/office/officeart/2005/8/layout/hierarchy1" loCatId="hierarchy" qsTypeId="urn:microsoft.com/office/officeart/2005/8/quickstyle/simple5" qsCatId="simple" csTypeId="urn:microsoft.com/office/officeart/2005/8/colors/colorful3" csCatId="colorful" phldr="1"/>
      <dgm:spPr/>
      <dgm:t>
        <a:bodyPr/>
        <a:lstStyle/>
        <a:p>
          <a:endParaRPr lang="fr-FR"/>
        </a:p>
      </dgm:t>
    </dgm:pt>
    <dgm:pt modelId="{31260C5F-4851-4679-AA71-B4ED0511D8A9}">
      <dgm:prSet phldrT="[Texte]"/>
      <dgm:spPr/>
      <dgm:t>
        <a:bodyPr/>
        <a:lstStyle/>
        <a:p>
          <a:r>
            <a:rPr lang="fr-FR" dirty="0" smtClean="0"/>
            <a:t>Bac  professionnel</a:t>
          </a:r>
          <a:endParaRPr lang="fr-FR" dirty="0"/>
        </a:p>
      </dgm:t>
    </dgm:pt>
    <dgm:pt modelId="{B421CBA1-7372-4FEF-AFB3-D1EC55B07ABC}" type="parTrans" cxnId="{679452A5-66CC-4516-ADBF-C1CF4E438630}">
      <dgm:prSet/>
      <dgm:spPr/>
      <dgm:t>
        <a:bodyPr/>
        <a:lstStyle/>
        <a:p>
          <a:endParaRPr lang="fr-FR"/>
        </a:p>
      </dgm:t>
    </dgm:pt>
    <dgm:pt modelId="{E1F0F8DB-38D1-4834-ADEF-03E3CD502B37}" type="sibTrans" cxnId="{679452A5-66CC-4516-ADBF-C1CF4E438630}">
      <dgm:prSet/>
      <dgm:spPr/>
      <dgm:t>
        <a:bodyPr/>
        <a:lstStyle/>
        <a:p>
          <a:endParaRPr lang="fr-FR"/>
        </a:p>
      </dgm:t>
    </dgm:pt>
    <dgm:pt modelId="{94C34D8D-DA40-4FFE-94FA-E3D9240C1684}">
      <dgm:prSet phldrT="[Texte]"/>
      <dgm:spPr/>
      <dgm:t>
        <a:bodyPr/>
        <a:lstStyle/>
        <a:p>
          <a:r>
            <a:rPr lang="fr-FR" dirty="0" smtClean="0"/>
            <a:t>BTS / DUT</a:t>
          </a:r>
          <a:endParaRPr lang="fr-FR" dirty="0"/>
        </a:p>
      </dgm:t>
    </dgm:pt>
    <dgm:pt modelId="{B347B683-9B46-47FD-A405-46BD73A476A8}" type="parTrans" cxnId="{2EB53BF2-6FD7-4D40-9DCC-1CE6AB98BABD}">
      <dgm:prSet/>
      <dgm:spPr/>
      <dgm:t>
        <a:bodyPr/>
        <a:lstStyle/>
        <a:p>
          <a:endParaRPr lang="fr-FR"/>
        </a:p>
      </dgm:t>
    </dgm:pt>
    <dgm:pt modelId="{36FF85E7-A68E-49EF-8ABB-984D9E3C2F60}" type="sibTrans" cxnId="{2EB53BF2-6FD7-4D40-9DCC-1CE6AB98BABD}">
      <dgm:prSet/>
      <dgm:spPr/>
      <dgm:t>
        <a:bodyPr/>
        <a:lstStyle/>
        <a:p>
          <a:endParaRPr lang="fr-FR"/>
        </a:p>
      </dgm:t>
    </dgm:pt>
    <dgm:pt modelId="{313FB928-4FBC-46AA-886E-2DA94F17354A}">
      <dgm:prSet phldrT="[Texte]"/>
      <dgm:spPr/>
      <dgm:t>
        <a:bodyPr/>
        <a:lstStyle/>
        <a:p>
          <a:r>
            <a:rPr lang="fr-FR" dirty="0" smtClean="0"/>
            <a:t>Vie</a:t>
          </a:r>
          <a:r>
            <a:rPr lang="fr-FR" baseline="0" dirty="0" smtClean="0"/>
            <a:t> active</a:t>
          </a:r>
          <a:endParaRPr lang="fr-FR" dirty="0"/>
        </a:p>
      </dgm:t>
    </dgm:pt>
    <dgm:pt modelId="{91D0B0A7-4BD2-478F-AB8D-BC389ECB4952}" type="parTrans" cxnId="{10E263F8-BFEF-4671-9B26-823EE977EB3C}">
      <dgm:prSet/>
      <dgm:spPr/>
      <dgm:t>
        <a:bodyPr/>
        <a:lstStyle/>
        <a:p>
          <a:endParaRPr lang="fr-FR"/>
        </a:p>
      </dgm:t>
    </dgm:pt>
    <dgm:pt modelId="{FA0A0898-09C7-4338-BE80-86D67AD25E62}" type="sibTrans" cxnId="{10E263F8-BFEF-4671-9B26-823EE977EB3C}">
      <dgm:prSet/>
      <dgm:spPr/>
      <dgm:t>
        <a:bodyPr/>
        <a:lstStyle/>
        <a:p>
          <a:endParaRPr lang="fr-FR"/>
        </a:p>
      </dgm:t>
    </dgm:pt>
    <dgm:pt modelId="{E0145FD0-C675-493C-BC07-ABC4746952F7}" type="pres">
      <dgm:prSet presAssocID="{0A47C893-A4BC-4898-BFD1-E4073C4918E3}" presName="hierChild1" presStyleCnt="0">
        <dgm:presLayoutVars>
          <dgm:chPref val="1"/>
          <dgm:dir/>
          <dgm:animOne val="branch"/>
          <dgm:animLvl val="lvl"/>
          <dgm:resizeHandles/>
        </dgm:presLayoutVars>
      </dgm:prSet>
      <dgm:spPr/>
      <dgm:t>
        <a:bodyPr/>
        <a:lstStyle/>
        <a:p>
          <a:endParaRPr lang="fr-FR"/>
        </a:p>
      </dgm:t>
    </dgm:pt>
    <dgm:pt modelId="{D0A815B7-B6FA-4CB6-9D26-A7CB2D163ED5}" type="pres">
      <dgm:prSet presAssocID="{31260C5F-4851-4679-AA71-B4ED0511D8A9}" presName="hierRoot1" presStyleCnt="0"/>
      <dgm:spPr/>
    </dgm:pt>
    <dgm:pt modelId="{B9868837-4A6D-44B9-81F7-A903549622F9}" type="pres">
      <dgm:prSet presAssocID="{31260C5F-4851-4679-AA71-B4ED0511D8A9}" presName="composite" presStyleCnt="0"/>
      <dgm:spPr/>
    </dgm:pt>
    <dgm:pt modelId="{4595D08A-F9F1-48F9-AC86-BC53C590951B}" type="pres">
      <dgm:prSet presAssocID="{31260C5F-4851-4679-AA71-B4ED0511D8A9}" presName="background" presStyleLbl="node0" presStyleIdx="0" presStyleCnt="1"/>
      <dgm:spPr>
        <a:solidFill>
          <a:srgbClr val="00B050"/>
        </a:solidFill>
      </dgm:spPr>
      <dgm:t>
        <a:bodyPr/>
        <a:lstStyle/>
        <a:p>
          <a:endParaRPr lang="fr-FR"/>
        </a:p>
      </dgm:t>
    </dgm:pt>
    <dgm:pt modelId="{BE240E5F-A491-4CB5-B200-17BD33F30773}" type="pres">
      <dgm:prSet presAssocID="{31260C5F-4851-4679-AA71-B4ED0511D8A9}" presName="text" presStyleLbl="fgAcc0" presStyleIdx="0" presStyleCnt="1">
        <dgm:presLayoutVars>
          <dgm:chPref val="3"/>
        </dgm:presLayoutVars>
      </dgm:prSet>
      <dgm:spPr/>
      <dgm:t>
        <a:bodyPr/>
        <a:lstStyle/>
        <a:p>
          <a:endParaRPr lang="fr-FR"/>
        </a:p>
      </dgm:t>
    </dgm:pt>
    <dgm:pt modelId="{CE3F297C-B25F-4B7B-899F-8A3AA9E56D3C}" type="pres">
      <dgm:prSet presAssocID="{31260C5F-4851-4679-AA71-B4ED0511D8A9}" presName="hierChild2" presStyleCnt="0"/>
      <dgm:spPr/>
    </dgm:pt>
    <dgm:pt modelId="{5157CB34-79EC-4226-8C1B-474B17F45B88}" type="pres">
      <dgm:prSet presAssocID="{B347B683-9B46-47FD-A405-46BD73A476A8}" presName="Name10" presStyleLbl="parChTrans1D2" presStyleIdx="0" presStyleCnt="2"/>
      <dgm:spPr/>
      <dgm:t>
        <a:bodyPr/>
        <a:lstStyle/>
        <a:p>
          <a:endParaRPr lang="fr-FR"/>
        </a:p>
      </dgm:t>
    </dgm:pt>
    <dgm:pt modelId="{59BDEB35-07CA-4A2D-8D68-8EA5C79F0BFC}" type="pres">
      <dgm:prSet presAssocID="{94C34D8D-DA40-4FFE-94FA-E3D9240C1684}" presName="hierRoot2" presStyleCnt="0"/>
      <dgm:spPr/>
    </dgm:pt>
    <dgm:pt modelId="{5F941F27-C725-466D-A500-C3C794EE4051}" type="pres">
      <dgm:prSet presAssocID="{94C34D8D-DA40-4FFE-94FA-E3D9240C1684}" presName="composite2" presStyleCnt="0"/>
      <dgm:spPr/>
    </dgm:pt>
    <dgm:pt modelId="{0AA12DB1-4850-41BB-A0C8-BFA8E32BF6A1}" type="pres">
      <dgm:prSet presAssocID="{94C34D8D-DA40-4FFE-94FA-E3D9240C1684}" presName="background2" presStyleLbl="node2" presStyleIdx="0" presStyleCnt="2"/>
      <dgm:spPr>
        <a:solidFill>
          <a:srgbClr val="7030A0"/>
        </a:solidFill>
      </dgm:spPr>
    </dgm:pt>
    <dgm:pt modelId="{EF6E1AEF-EEB4-4848-B58D-9141A4DBA86C}" type="pres">
      <dgm:prSet presAssocID="{94C34D8D-DA40-4FFE-94FA-E3D9240C1684}" presName="text2" presStyleLbl="fgAcc2" presStyleIdx="0" presStyleCnt="2">
        <dgm:presLayoutVars>
          <dgm:chPref val="3"/>
        </dgm:presLayoutVars>
      </dgm:prSet>
      <dgm:spPr/>
      <dgm:t>
        <a:bodyPr/>
        <a:lstStyle/>
        <a:p>
          <a:endParaRPr lang="fr-FR"/>
        </a:p>
      </dgm:t>
    </dgm:pt>
    <dgm:pt modelId="{5F013828-2D5D-41AD-A760-11255E40546E}" type="pres">
      <dgm:prSet presAssocID="{94C34D8D-DA40-4FFE-94FA-E3D9240C1684}" presName="hierChild3" presStyleCnt="0"/>
      <dgm:spPr/>
    </dgm:pt>
    <dgm:pt modelId="{0F6276E6-02BA-4DB5-B484-F87C39BF8D30}" type="pres">
      <dgm:prSet presAssocID="{91D0B0A7-4BD2-478F-AB8D-BC389ECB4952}" presName="Name10" presStyleLbl="parChTrans1D2" presStyleIdx="1" presStyleCnt="2"/>
      <dgm:spPr/>
      <dgm:t>
        <a:bodyPr/>
        <a:lstStyle/>
        <a:p>
          <a:endParaRPr lang="fr-FR"/>
        </a:p>
      </dgm:t>
    </dgm:pt>
    <dgm:pt modelId="{2AE973A4-A794-401F-93DE-163ED8CA68B7}" type="pres">
      <dgm:prSet presAssocID="{313FB928-4FBC-46AA-886E-2DA94F17354A}" presName="hierRoot2" presStyleCnt="0"/>
      <dgm:spPr/>
    </dgm:pt>
    <dgm:pt modelId="{512D727D-764E-48AE-897C-FC139C09F03C}" type="pres">
      <dgm:prSet presAssocID="{313FB928-4FBC-46AA-886E-2DA94F17354A}" presName="composite2" presStyleCnt="0"/>
      <dgm:spPr/>
    </dgm:pt>
    <dgm:pt modelId="{540BC4B4-8300-480F-99BA-D98453662326}" type="pres">
      <dgm:prSet presAssocID="{313FB928-4FBC-46AA-886E-2DA94F17354A}" presName="background2" presStyleLbl="node2" presStyleIdx="1" presStyleCnt="2"/>
      <dgm:spPr>
        <a:solidFill>
          <a:srgbClr val="7030A0"/>
        </a:solidFill>
      </dgm:spPr>
    </dgm:pt>
    <dgm:pt modelId="{6D74A223-B73B-438D-8062-E55006FA41B2}" type="pres">
      <dgm:prSet presAssocID="{313FB928-4FBC-46AA-886E-2DA94F17354A}" presName="text2" presStyleLbl="fgAcc2" presStyleIdx="1" presStyleCnt="2">
        <dgm:presLayoutVars>
          <dgm:chPref val="3"/>
        </dgm:presLayoutVars>
      </dgm:prSet>
      <dgm:spPr/>
      <dgm:t>
        <a:bodyPr/>
        <a:lstStyle/>
        <a:p>
          <a:endParaRPr lang="fr-FR"/>
        </a:p>
      </dgm:t>
    </dgm:pt>
    <dgm:pt modelId="{ECB87A90-F73F-4B9C-A97C-07F1D914255B}" type="pres">
      <dgm:prSet presAssocID="{313FB928-4FBC-46AA-886E-2DA94F17354A}" presName="hierChild3" presStyleCnt="0"/>
      <dgm:spPr/>
    </dgm:pt>
  </dgm:ptLst>
  <dgm:cxnLst>
    <dgm:cxn modelId="{74B727E7-3632-462B-AB5B-C6BB3C633131}" type="presOf" srcId="{0A47C893-A4BC-4898-BFD1-E4073C4918E3}" destId="{E0145FD0-C675-493C-BC07-ABC4746952F7}" srcOrd="0" destOrd="0" presId="urn:microsoft.com/office/officeart/2005/8/layout/hierarchy1"/>
    <dgm:cxn modelId="{2EB53BF2-6FD7-4D40-9DCC-1CE6AB98BABD}" srcId="{31260C5F-4851-4679-AA71-B4ED0511D8A9}" destId="{94C34D8D-DA40-4FFE-94FA-E3D9240C1684}" srcOrd="0" destOrd="0" parTransId="{B347B683-9B46-47FD-A405-46BD73A476A8}" sibTransId="{36FF85E7-A68E-49EF-8ABB-984D9E3C2F60}"/>
    <dgm:cxn modelId="{10E263F8-BFEF-4671-9B26-823EE977EB3C}" srcId="{31260C5F-4851-4679-AA71-B4ED0511D8A9}" destId="{313FB928-4FBC-46AA-886E-2DA94F17354A}" srcOrd="1" destOrd="0" parTransId="{91D0B0A7-4BD2-478F-AB8D-BC389ECB4952}" sibTransId="{FA0A0898-09C7-4338-BE80-86D67AD25E62}"/>
    <dgm:cxn modelId="{F8D1E298-3559-4BFB-ADBE-26CCC080A4AC}" type="presOf" srcId="{94C34D8D-DA40-4FFE-94FA-E3D9240C1684}" destId="{EF6E1AEF-EEB4-4848-B58D-9141A4DBA86C}" srcOrd="0" destOrd="0" presId="urn:microsoft.com/office/officeart/2005/8/layout/hierarchy1"/>
    <dgm:cxn modelId="{679452A5-66CC-4516-ADBF-C1CF4E438630}" srcId="{0A47C893-A4BC-4898-BFD1-E4073C4918E3}" destId="{31260C5F-4851-4679-AA71-B4ED0511D8A9}" srcOrd="0" destOrd="0" parTransId="{B421CBA1-7372-4FEF-AFB3-D1EC55B07ABC}" sibTransId="{E1F0F8DB-38D1-4834-ADEF-03E3CD502B37}"/>
    <dgm:cxn modelId="{98A6E6E0-EA34-43CD-B647-A78F2C813EA3}" type="presOf" srcId="{313FB928-4FBC-46AA-886E-2DA94F17354A}" destId="{6D74A223-B73B-438D-8062-E55006FA41B2}" srcOrd="0" destOrd="0" presId="urn:microsoft.com/office/officeart/2005/8/layout/hierarchy1"/>
    <dgm:cxn modelId="{DF0A9763-7D4E-474C-9E34-FA321D77161E}" type="presOf" srcId="{91D0B0A7-4BD2-478F-AB8D-BC389ECB4952}" destId="{0F6276E6-02BA-4DB5-B484-F87C39BF8D30}" srcOrd="0" destOrd="0" presId="urn:microsoft.com/office/officeart/2005/8/layout/hierarchy1"/>
    <dgm:cxn modelId="{5F25A0E8-1A88-4446-9C40-6FCC834680BB}" type="presOf" srcId="{31260C5F-4851-4679-AA71-B4ED0511D8A9}" destId="{BE240E5F-A491-4CB5-B200-17BD33F30773}" srcOrd="0" destOrd="0" presId="urn:microsoft.com/office/officeart/2005/8/layout/hierarchy1"/>
    <dgm:cxn modelId="{78A90CD3-4568-4998-800A-E67B31F1C3AE}" type="presOf" srcId="{B347B683-9B46-47FD-A405-46BD73A476A8}" destId="{5157CB34-79EC-4226-8C1B-474B17F45B88}" srcOrd="0" destOrd="0" presId="urn:microsoft.com/office/officeart/2005/8/layout/hierarchy1"/>
    <dgm:cxn modelId="{73769271-094F-4921-B2E4-DD70E339AE66}" type="presParOf" srcId="{E0145FD0-C675-493C-BC07-ABC4746952F7}" destId="{D0A815B7-B6FA-4CB6-9D26-A7CB2D163ED5}" srcOrd="0" destOrd="0" presId="urn:microsoft.com/office/officeart/2005/8/layout/hierarchy1"/>
    <dgm:cxn modelId="{1AE52184-EB2F-4324-80A7-BEC0F6285E70}" type="presParOf" srcId="{D0A815B7-B6FA-4CB6-9D26-A7CB2D163ED5}" destId="{B9868837-4A6D-44B9-81F7-A903549622F9}" srcOrd="0" destOrd="0" presId="urn:microsoft.com/office/officeart/2005/8/layout/hierarchy1"/>
    <dgm:cxn modelId="{47DC7BE0-7E8F-43AF-BC48-B72E94EE8921}" type="presParOf" srcId="{B9868837-4A6D-44B9-81F7-A903549622F9}" destId="{4595D08A-F9F1-48F9-AC86-BC53C590951B}" srcOrd="0" destOrd="0" presId="urn:microsoft.com/office/officeart/2005/8/layout/hierarchy1"/>
    <dgm:cxn modelId="{C740036A-AF07-4F6C-B536-9FB5836BE2AD}" type="presParOf" srcId="{B9868837-4A6D-44B9-81F7-A903549622F9}" destId="{BE240E5F-A491-4CB5-B200-17BD33F30773}" srcOrd="1" destOrd="0" presId="urn:microsoft.com/office/officeart/2005/8/layout/hierarchy1"/>
    <dgm:cxn modelId="{8C6B525F-3EB7-4698-BFE4-FC991D4EA7DF}" type="presParOf" srcId="{D0A815B7-B6FA-4CB6-9D26-A7CB2D163ED5}" destId="{CE3F297C-B25F-4B7B-899F-8A3AA9E56D3C}" srcOrd="1" destOrd="0" presId="urn:microsoft.com/office/officeart/2005/8/layout/hierarchy1"/>
    <dgm:cxn modelId="{08542CAB-0010-4583-B884-A0D2EFEEAA0A}" type="presParOf" srcId="{CE3F297C-B25F-4B7B-899F-8A3AA9E56D3C}" destId="{5157CB34-79EC-4226-8C1B-474B17F45B88}" srcOrd="0" destOrd="0" presId="urn:microsoft.com/office/officeart/2005/8/layout/hierarchy1"/>
    <dgm:cxn modelId="{1961A339-3B5C-47B0-8DE9-5B052B209EBE}" type="presParOf" srcId="{CE3F297C-B25F-4B7B-899F-8A3AA9E56D3C}" destId="{59BDEB35-07CA-4A2D-8D68-8EA5C79F0BFC}" srcOrd="1" destOrd="0" presId="urn:microsoft.com/office/officeart/2005/8/layout/hierarchy1"/>
    <dgm:cxn modelId="{2AB82663-DFA5-49AF-822B-D276FAF5457E}" type="presParOf" srcId="{59BDEB35-07CA-4A2D-8D68-8EA5C79F0BFC}" destId="{5F941F27-C725-466D-A500-C3C794EE4051}" srcOrd="0" destOrd="0" presId="urn:microsoft.com/office/officeart/2005/8/layout/hierarchy1"/>
    <dgm:cxn modelId="{4F9D23C8-04B8-41AA-AFE7-243ED3DC0960}" type="presParOf" srcId="{5F941F27-C725-466D-A500-C3C794EE4051}" destId="{0AA12DB1-4850-41BB-A0C8-BFA8E32BF6A1}" srcOrd="0" destOrd="0" presId="urn:microsoft.com/office/officeart/2005/8/layout/hierarchy1"/>
    <dgm:cxn modelId="{8844793B-D655-477E-BCA4-5C4036C3C986}" type="presParOf" srcId="{5F941F27-C725-466D-A500-C3C794EE4051}" destId="{EF6E1AEF-EEB4-4848-B58D-9141A4DBA86C}" srcOrd="1" destOrd="0" presId="urn:microsoft.com/office/officeart/2005/8/layout/hierarchy1"/>
    <dgm:cxn modelId="{D09D36CF-3EA9-4FB7-B7A2-56531B5606A1}" type="presParOf" srcId="{59BDEB35-07CA-4A2D-8D68-8EA5C79F0BFC}" destId="{5F013828-2D5D-41AD-A760-11255E40546E}" srcOrd="1" destOrd="0" presId="urn:microsoft.com/office/officeart/2005/8/layout/hierarchy1"/>
    <dgm:cxn modelId="{934C1302-09D6-4AA7-A8EC-A1F5B6CFE1AC}" type="presParOf" srcId="{CE3F297C-B25F-4B7B-899F-8A3AA9E56D3C}" destId="{0F6276E6-02BA-4DB5-B484-F87C39BF8D30}" srcOrd="2" destOrd="0" presId="urn:microsoft.com/office/officeart/2005/8/layout/hierarchy1"/>
    <dgm:cxn modelId="{CF5D6FF9-6737-443F-8394-CFF125D2B1A7}" type="presParOf" srcId="{CE3F297C-B25F-4B7B-899F-8A3AA9E56D3C}" destId="{2AE973A4-A794-401F-93DE-163ED8CA68B7}" srcOrd="3" destOrd="0" presId="urn:microsoft.com/office/officeart/2005/8/layout/hierarchy1"/>
    <dgm:cxn modelId="{39B3D645-4890-493B-A816-5056CFC1B970}" type="presParOf" srcId="{2AE973A4-A794-401F-93DE-163ED8CA68B7}" destId="{512D727D-764E-48AE-897C-FC139C09F03C}" srcOrd="0" destOrd="0" presId="urn:microsoft.com/office/officeart/2005/8/layout/hierarchy1"/>
    <dgm:cxn modelId="{D1137432-D0FF-4E54-9416-EEBF5645F3CB}" type="presParOf" srcId="{512D727D-764E-48AE-897C-FC139C09F03C}" destId="{540BC4B4-8300-480F-99BA-D98453662326}" srcOrd="0" destOrd="0" presId="urn:microsoft.com/office/officeart/2005/8/layout/hierarchy1"/>
    <dgm:cxn modelId="{53CDB8BC-4082-46D6-AC8A-6DBECD7000C9}" type="presParOf" srcId="{512D727D-764E-48AE-897C-FC139C09F03C}" destId="{6D74A223-B73B-438D-8062-E55006FA41B2}" srcOrd="1" destOrd="0" presId="urn:microsoft.com/office/officeart/2005/8/layout/hierarchy1"/>
    <dgm:cxn modelId="{6C2900B3-A39E-4E47-85E8-2C86BC791C59}" type="presParOf" srcId="{2AE973A4-A794-401F-93DE-163ED8CA68B7}" destId="{ECB87A90-F73F-4B9C-A97C-07F1D914255B}" srcOrd="1" destOrd="0" presId="urn:microsoft.com/office/officeart/2005/8/layout/hierarchy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9795728-8D14-4643-A0EC-BA2CB11D6607}" type="doc">
      <dgm:prSet loTypeId="urn:microsoft.com/office/officeart/2008/layout/RadialCluster" loCatId="cycle" qsTypeId="urn:microsoft.com/office/officeart/2005/8/quickstyle/simple4" qsCatId="simple" csTypeId="urn:microsoft.com/office/officeart/2005/8/colors/accent1_2" csCatId="accent1" phldr="1"/>
      <dgm:spPr/>
      <dgm:t>
        <a:bodyPr/>
        <a:lstStyle/>
        <a:p>
          <a:endParaRPr lang="fr-FR"/>
        </a:p>
      </dgm:t>
    </dgm:pt>
    <dgm:pt modelId="{BFA96FF7-206E-4B9E-B38C-67DE4FF687FC}">
      <dgm:prSet phldrT="[Texte]"/>
      <dgm:spPr>
        <a:solidFill>
          <a:schemeClr val="tx1"/>
        </a:solidFill>
      </dgm:spPr>
      <dgm:t>
        <a:bodyPr/>
        <a:lstStyle/>
        <a:p>
          <a:r>
            <a:rPr lang="fr-FR" dirty="0" smtClean="0">
              <a:latin typeface="Comic Sans MS" panose="030F0702030302020204" pitchFamily="66" charset="0"/>
            </a:rPr>
            <a:t>Tronc commun</a:t>
          </a:r>
          <a:endParaRPr lang="fr-FR" dirty="0">
            <a:latin typeface="Comic Sans MS" panose="030F0702030302020204" pitchFamily="66" charset="0"/>
          </a:endParaRPr>
        </a:p>
      </dgm:t>
    </dgm:pt>
    <dgm:pt modelId="{E129F795-662D-4EDA-B7BB-4418DD1161B6}" type="parTrans" cxnId="{896F16F5-4395-4AC1-B2B6-55D34F47F462}">
      <dgm:prSet/>
      <dgm:spPr/>
      <dgm:t>
        <a:bodyPr/>
        <a:lstStyle/>
        <a:p>
          <a:endParaRPr lang="fr-FR">
            <a:latin typeface="Comic Sans MS" panose="030F0702030302020204" pitchFamily="66" charset="0"/>
          </a:endParaRPr>
        </a:p>
      </dgm:t>
    </dgm:pt>
    <dgm:pt modelId="{424AAF5B-D1DB-4C01-87AF-309EFC6A63AB}" type="sibTrans" cxnId="{896F16F5-4395-4AC1-B2B6-55D34F47F462}">
      <dgm:prSet/>
      <dgm:spPr/>
      <dgm:t>
        <a:bodyPr/>
        <a:lstStyle/>
        <a:p>
          <a:endParaRPr lang="fr-FR">
            <a:latin typeface="Comic Sans MS" panose="030F0702030302020204" pitchFamily="66" charset="0"/>
          </a:endParaRPr>
        </a:p>
      </dgm:t>
    </dgm:pt>
    <dgm:pt modelId="{33ACE1A9-D479-47CD-861B-2D0499FBAAA7}">
      <dgm:prSet phldrT="[Texte]"/>
      <dgm:spPr>
        <a:solidFill>
          <a:srgbClr val="00B050"/>
        </a:solidFill>
      </dgm:spPr>
      <dgm:t>
        <a:bodyPr/>
        <a:lstStyle/>
        <a:p>
          <a:r>
            <a:rPr lang="fr-FR" dirty="0" smtClean="0">
              <a:solidFill>
                <a:schemeClr val="tx1"/>
              </a:solidFill>
              <a:latin typeface="Comic Sans MS" panose="030F0702030302020204" pitchFamily="66" charset="0"/>
            </a:rPr>
            <a:t>Lettres</a:t>
          </a:r>
          <a:endParaRPr lang="fr-FR" dirty="0">
            <a:solidFill>
              <a:schemeClr val="tx1"/>
            </a:solidFill>
            <a:latin typeface="Comic Sans MS" panose="030F0702030302020204" pitchFamily="66" charset="0"/>
          </a:endParaRPr>
        </a:p>
      </dgm:t>
    </dgm:pt>
    <dgm:pt modelId="{4685FAEB-BF8A-42D2-9038-550B0AD59E9D}" type="parTrans" cxnId="{EBAF4DCC-E262-4DA5-80BB-DA55A332C3A0}">
      <dgm:prSet/>
      <dgm:spPr/>
      <dgm:t>
        <a:bodyPr/>
        <a:lstStyle/>
        <a:p>
          <a:endParaRPr lang="fr-FR">
            <a:latin typeface="Comic Sans MS" panose="030F0702030302020204" pitchFamily="66" charset="0"/>
          </a:endParaRPr>
        </a:p>
      </dgm:t>
    </dgm:pt>
    <dgm:pt modelId="{B89AD6DA-B6FD-4925-BDDE-744978601E18}" type="sibTrans" cxnId="{EBAF4DCC-E262-4DA5-80BB-DA55A332C3A0}">
      <dgm:prSet/>
      <dgm:spPr/>
      <dgm:t>
        <a:bodyPr/>
        <a:lstStyle/>
        <a:p>
          <a:endParaRPr lang="fr-FR">
            <a:latin typeface="Comic Sans MS" panose="030F0702030302020204" pitchFamily="66" charset="0"/>
          </a:endParaRPr>
        </a:p>
      </dgm:t>
    </dgm:pt>
    <dgm:pt modelId="{869D12EA-3F4B-488A-B5DB-367CFC22831B}">
      <dgm:prSet phldrT="[Texte]"/>
      <dgm:spPr>
        <a:solidFill>
          <a:srgbClr val="FF0000"/>
        </a:solidFill>
      </dgm:spPr>
      <dgm:t>
        <a:bodyPr/>
        <a:lstStyle/>
        <a:p>
          <a:r>
            <a:rPr lang="fr-FR" dirty="0" smtClean="0">
              <a:solidFill>
                <a:schemeClr val="tx1"/>
              </a:solidFill>
              <a:latin typeface="Comic Sans MS" panose="030F0702030302020204" pitchFamily="66" charset="0"/>
            </a:rPr>
            <a:t>Maths</a:t>
          </a:r>
          <a:endParaRPr lang="fr-FR" dirty="0">
            <a:solidFill>
              <a:schemeClr val="tx1"/>
            </a:solidFill>
            <a:latin typeface="Comic Sans MS" panose="030F0702030302020204" pitchFamily="66" charset="0"/>
          </a:endParaRPr>
        </a:p>
      </dgm:t>
    </dgm:pt>
    <dgm:pt modelId="{67CDA43C-0271-4C7D-ACBF-A1261D695E97}" type="parTrans" cxnId="{A24DBD49-C78A-49FE-95CC-4BD2051DD865}">
      <dgm:prSet/>
      <dgm:spPr/>
      <dgm:t>
        <a:bodyPr/>
        <a:lstStyle/>
        <a:p>
          <a:endParaRPr lang="fr-FR">
            <a:latin typeface="Comic Sans MS" panose="030F0702030302020204" pitchFamily="66" charset="0"/>
          </a:endParaRPr>
        </a:p>
      </dgm:t>
    </dgm:pt>
    <dgm:pt modelId="{71E5016E-5924-4AF4-BA0D-1CD0BF780738}" type="sibTrans" cxnId="{A24DBD49-C78A-49FE-95CC-4BD2051DD865}">
      <dgm:prSet/>
      <dgm:spPr/>
      <dgm:t>
        <a:bodyPr/>
        <a:lstStyle/>
        <a:p>
          <a:endParaRPr lang="fr-FR">
            <a:latin typeface="Comic Sans MS" panose="030F0702030302020204" pitchFamily="66" charset="0"/>
          </a:endParaRPr>
        </a:p>
      </dgm:t>
    </dgm:pt>
    <dgm:pt modelId="{AC2EAD95-4A8C-4E4E-B0F2-6FFBC96ADD10}">
      <dgm:prSet phldrT="[Texte]"/>
      <dgm:spPr>
        <a:solidFill>
          <a:srgbClr val="FF0000"/>
        </a:solidFill>
      </dgm:spPr>
      <dgm:t>
        <a:bodyPr/>
        <a:lstStyle/>
        <a:p>
          <a:r>
            <a:rPr lang="fr-FR" dirty="0" smtClean="0">
              <a:solidFill>
                <a:schemeClr val="tx1"/>
              </a:solidFill>
              <a:latin typeface="Comic Sans MS" panose="030F0702030302020204" pitchFamily="66" charset="0"/>
            </a:rPr>
            <a:t>SVT/SP</a:t>
          </a:r>
          <a:r>
            <a:rPr lang="fr-FR" dirty="0" smtClean="0">
              <a:latin typeface="Comic Sans MS" panose="030F0702030302020204" pitchFamily="66" charset="0"/>
            </a:rPr>
            <a:t>’</a:t>
          </a:r>
          <a:endParaRPr lang="fr-FR" dirty="0">
            <a:latin typeface="Comic Sans MS" panose="030F0702030302020204" pitchFamily="66" charset="0"/>
          </a:endParaRPr>
        </a:p>
      </dgm:t>
    </dgm:pt>
    <dgm:pt modelId="{4F0BE916-BFE2-42BF-BE72-17CEAAF5E836}" type="parTrans" cxnId="{D890D283-2D0C-4C55-ABEE-8485115D841C}">
      <dgm:prSet/>
      <dgm:spPr/>
      <dgm:t>
        <a:bodyPr/>
        <a:lstStyle/>
        <a:p>
          <a:endParaRPr lang="fr-FR">
            <a:latin typeface="Comic Sans MS" panose="030F0702030302020204" pitchFamily="66" charset="0"/>
          </a:endParaRPr>
        </a:p>
      </dgm:t>
    </dgm:pt>
    <dgm:pt modelId="{947DF80C-FC82-4239-A723-B290E5AE4D81}" type="sibTrans" cxnId="{D890D283-2D0C-4C55-ABEE-8485115D841C}">
      <dgm:prSet/>
      <dgm:spPr/>
      <dgm:t>
        <a:bodyPr/>
        <a:lstStyle/>
        <a:p>
          <a:endParaRPr lang="fr-FR">
            <a:latin typeface="Comic Sans MS" panose="030F0702030302020204" pitchFamily="66" charset="0"/>
          </a:endParaRPr>
        </a:p>
      </dgm:t>
    </dgm:pt>
    <dgm:pt modelId="{2F8F1296-7E0F-4D01-B157-B7513E1942B7}">
      <dgm:prSet/>
      <dgm:spPr>
        <a:solidFill>
          <a:srgbClr val="00B050"/>
        </a:solidFill>
      </dgm:spPr>
      <dgm:t>
        <a:bodyPr/>
        <a:lstStyle/>
        <a:p>
          <a:r>
            <a:rPr lang="fr-FR" dirty="0" smtClean="0">
              <a:solidFill>
                <a:schemeClr val="tx1"/>
              </a:solidFill>
              <a:latin typeface="Comic Sans MS" panose="030F0702030302020204" pitchFamily="66" charset="0"/>
            </a:rPr>
            <a:t>LV1/LV2</a:t>
          </a:r>
          <a:endParaRPr lang="fr-FR" dirty="0">
            <a:solidFill>
              <a:schemeClr val="tx1"/>
            </a:solidFill>
            <a:latin typeface="Comic Sans MS" panose="030F0702030302020204" pitchFamily="66" charset="0"/>
          </a:endParaRPr>
        </a:p>
      </dgm:t>
    </dgm:pt>
    <dgm:pt modelId="{939B829F-9B28-4DFC-BAE5-32F079835F35}" type="parTrans" cxnId="{9EE12481-4080-4260-A044-141405743F39}">
      <dgm:prSet/>
      <dgm:spPr/>
      <dgm:t>
        <a:bodyPr/>
        <a:lstStyle/>
        <a:p>
          <a:endParaRPr lang="fr-FR">
            <a:latin typeface="Comic Sans MS" panose="030F0702030302020204" pitchFamily="66" charset="0"/>
          </a:endParaRPr>
        </a:p>
      </dgm:t>
    </dgm:pt>
    <dgm:pt modelId="{92E4EEDB-E37D-4C57-B4D3-2B0ED4588E3D}" type="sibTrans" cxnId="{9EE12481-4080-4260-A044-141405743F39}">
      <dgm:prSet/>
      <dgm:spPr/>
      <dgm:t>
        <a:bodyPr/>
        <a:lstStyle/>
        <a:p>
          <a:endParaRPr lang="fr-FR">
            <a:latin typeface="Comic Sans MS" panose="030F0702030302020204" pitchFamily="66" charset="0"/>
          </a:endParaRPr>
        </a:p>
      </dgm:t>
    </dgm:pt>
    <dgm:pt modelId="{D566E44E-0F6D-46BF-BDD3-9BF685E0FDF6}">
      <dgm:prSet/>
      <dgm:spPr>
        <a:solidFill>
          <a:srgbClr val="00B050"/>
        </a:solidFill>
      </dgm:spPr>
      <dgm:t>
        <a:bodyPr/>
        <a:lstStyle/>
        <a:p>
          <a:r>
            <a:rPr lang="fr-FR" dirty="0" smtClean="0">
              <a:solidFill>
                <a:schemeClr val="tx1"/>
              </a:solidFill>
              <a:latin typeface="Comic Sans MS" panose="030F0702030302020204" pitchFamily="66" charset="0"/>
            </a:rPr>
            <a:t>HG/EMC</a:t>
          </a:r>
          <a:endParaRPr lang="fr-FR" dirty="0">
            <a:solidFill>
              <a:schemeClr val="tx1"/>
            </a:solidFill>
            <a:latin typeface="Comic Sans MS" panose="030F0702030302020204" pitchFamily="66" charset="0"/>
          </a:endParaRPr>
        </a:p>
      </dgm:t>
    </dgm:pt>
    <dgm:pt modelId="{CF07846C-7150-4ADA-9BBC-34E7520E0391}" type="parTrans" cxnId="{3F5A6808-2C2C-4041-8001-88FB91E773A0}">
      <dgm:prSet/>
      <dgm:spPr/>
      <dgm:t>
        <a:bodyPr/>
        <a:lstStyle/>
        <a:p>
          <a:endParaRPr lang="fr-FR">
            <a:latin typeface="Comic Sans MS" panose="030F0702030302020204" pitchFamily="66" charset="0"/>
          </a:endParaRPr>
        </a:p>
      </dgm:t>
    </dgm:pt>
    <dgm:pt modelId="{451BECDC-DBEC-469F-BE99-2CC4043E11CF}" type="sibTrans" cxnId="{3F5A6808-2C2C-4041-8001-88FB91E773A0}">
      <dgm:prSet/>
      <dgm:spPr/>
      <dgm:t>
        <a:bodyPr/>
        <a:lstStyle/>
        <a:p>
          <a:endParaRPr lang="fr-FR">
            <a:latin typeface="Comic Sans MS" panose="030F0702030302020204" pitchFamily="66" charset="0"/>
          </a:endParaRPr>
        </a:p>
      </dgm:t>
    </dgm:pt>
    <dgm:pt modelId="{3C91AC65-58F4-46CD-99B8-0DDDEF11A409}">
      <dgm:prSet/>
      <dgm:spPr/>
      <dgm:t>
        <a:bodyPr/>
        <a:lstStyle/>
        <a:p>
          <a:r>
            <a:rPr lang="fr-FR" dirty="0" smtClean="0"/>
            <a:t>EPS</a:t>
          </a:r>
          <a:endParaRPr lang="fr-FR" dirty="0"/>
        </a:p>
      </dgm:t>
    </dgm:pt>
    <dgm:pt modelId="{2996F3F1-2C11-45D6-8DA2-66066DD9DA8B}" type="parTrans" cxnId="{16A6CD3D-B2A6-44D9-997A-5C5DFED7DEBF}">
      <dgm:prSet/>
      <dgm:spPr/>
      <dgm:t>
        <a:bodyPr/>
        <a:lstStyle/>
        <a:p>
          <a:endParaRPr lang="fr-FR"/>
        </a:p>
      </dgm:t>
    </dgm:pt>
    <dgm:pt modelId="{631E5EF6-FBFD-48F9-A1D9-97FBC4507175}" type="sibTrans" cxnId="{16A6CD3D-B2A6-44D9-997A-5C5DFED7DEBF}">
      <dgm:prSet/>
      <dgm:spPr/>
      <dgm:t>
        <a:bodyPr/>
        <a:lstStyle/>
        <a:p>
          <a:endParaRPr lang="fr-FR"/>
        </a:p>
      </dgm:t>
    </dgm:pt>
    <dgm:pt modelId="{5FB13771-D593-4C49-A9A6-A830AA58C53F}" type="pres">
      <dgm:prSet presAssocID="{E9795728-8D14-4643-A0EC-BA2CB11D6607}" presName="Name0" presStyleCnt="0">
        <dgm:presLayoutVars>
          <dgm:chMax val="1"/>
          <dgm:chPref val="1"/>
          <dgm:dir/>
          <dgm:animOne val="branch"/>
          <dgm:animLvl val="lvl"/>
        </dgm:presLayoutVars>
      </dgm:prSet>
      <dgm:spPr/>
      <dgm:t>
        <a:bodyPr/>
        <a:lstStyle/>
        <a:p>
          <a:endParaRPr lang="fr-FR"/>
        </a:p>
      </dgm:t>
    </dgm:pt>
    <dgm:pt modelId="{44D84633-EDEA-4766-9219-D74BCC6EDA32}" type="pres">
      <dgm:prSet presAssocID="{BFA96FF7-206E-4B9E-B38C-67DE4FF687FC}" presName="singleCycle" presStyleCnt="0"/>
      <dgm:spPr/>
    </dgm:pt>
    <dgm:pt modelId="{CD0C9B88-2C4D-40C5-9E4B-422198E088B5}" type="pres">
      <dgm:prSet presAssocID="{BFA96FF7-206E-4B9E-B38C-67DE4FF687FC}" presName="singleCenter" presStyleLbl="node1" presStyleIdx="0" presStyleCnt="7">
        <dgm:presLayoutVars>
          <dgm:chMax val="7"/>
          <dgm:chPref val="7"/>
        </dgm:presLayoutVars>
      </dgm:prSet>
      <dgm:spPr/>
      <dgm:t>
        <a:bodyPr/>
        <a:lstStyle/>
        <a:p>
          <a:endParaRPr lang="fr-FR"/>
        </a:p>
      </dgm:t>
    </dgm:pt>
    <dgm:pt modelId="{5D3BACCD-168A-433B-B966-8000645EA8B3}" type="pres">
      <dgm:prSet presAssocID="{4685FAEB-BF8A-42D2-9038-550B0AD59E9D}" presName="Name56" presStyleLbl="parChTrans1D2" presStyleIdx="0" presStyleCnt="6"/>
      <dgm:spPr/>
      <dgm:t>
        <a:bodyPr/>
        <a:lstStyle/>
        <a:p>
          <a:endParaRPr lang="fr-FR"/>
        </a:p>
      </dgm:t>
    </dgm:pt>
    <dgm:pt modelId="{66E88898-84CD-4378-8092-76E943BF4ABB}" type="pres">
      <dgm:prSet presAssocID="{33ACE1A9-D479-47CD-861B-2D0499FBAAA7}" presName="text0" presStyleLbl="node1" presStyleIdx="1" presStyleCnt="7">
        <dgm:presLayoutVars>
          <dgm:bulletEnabled val="1"/>
        </dgm:presLayoutVars>
      </dgm:prSet>
      <dgm:spPr/>
      <dgm:t>
        <a:bodyPr/>
        <a:lstStyle/>
        <a:p>
          <a:endParaRPr lang="fr-FR"/>
        </a:p>
      </dgm:t>
    </dgm:pt>
    <dgm:pt modelId="{2095F4F2-18DE-45FC-8469-1B4F5D4EB7C1}" type="pres">
      <dgm:prSet presAssocID="{67CDA43C-0271-4C7D-ACBF-A1261D695E97}" presName="Name56" presStyleLbl="parChTrans1D2" presStyleIdx="1" presStyleCnt="6"/>
      <dgm:spPr/>
      <dgm:t>
        <a:bodyPr/>
        <a:lstStyle/>
        <a:p>
          <a:endParaRPr lang="fr-FR"/>
        </a:p>
      </dgm:t>
    </dgm:pt>
    <dgm:pt modelId="{43B53B2C-FB7D-4CDB-A999-0EFDE9C479E1}" type="pres">
      <dgm:prSet presAssocID="{869D12EA-3F4B-488A-B5DB-367CFC22831B}" presName="text0" presStyleLbl="node1" presStyleIdx="2" presStyleCnt="7">
        <dgm:presLayoutVars>
          <dgm:bulletEnabled val="1"/>
        </dgm:presLayoutVars>
      </dgm:prSet>
      <dgm:spPr/>
      <dgm:t>
        <a:bodyPr/>
        <a:lstStyle/>
        <a:p>
          <a:endParaRPr lang="fr-FR"/>
        </a:p>
      </dgm:t>
    </dgm:pt>
    <dgm:pt modelId="{EDCE1728-7EEF-4F2F-B3F0-83D005870C30}" type="pres">
      <dgm:prSet presAssocID="{4F0BE916-BFE2-42BF-BE72-17CEAAF5E836}" presName="Name56" presStyleLbl="parChTrans1D2" presStyleIdx="2" presStyleCnt="6"/>
      <dgm:spPr/>
      <dgm:t>
        <a:bodyPr/>
        <a:lstStyle/>
        <a:p>
          <a:endParaRPr lang="fr-FR"/>
        </a:p>
      </dgm:t>
    </dgm:pt>
    <dgm:pt modelId="{D2ABECE2-7D4E-41D6-80E8-167225812AF4}" type="pres">
      <dgm:prSet presAssocID="{AC2EAD95-4A8C-4E4E-B0F2-6FFBC96ADD10}" presName="text0" presStyleLbl="node1" presStyleIdx="3" presStyleCnt="7">
        <dgm:presLayoutVars>
          <dgm:bulletEnabled val="1"/>
        </dgm:presLayoutVars>
      </dgm:prSet>
      <dgm:spPr/>
      <dgm:t>
        <a:bodyPr/>
        <a:lstStyle/>
        <a:p>
          <a:endParaRPr lang="fr-FR"/>
        </a:p>
      </dgm:t>
    </dgm:pt>
    <dgm:pt modelId="{5E6332AC-939B-4977-9549-35E071F7D298}" type="pres">
      <dgm:prSet presAssocID="{939B829F-9B28-4DFC-BAE5-32F079835F35}" presName="Name56" presStyleLbl="parChTrans1D2" presStyleIdx="3" presStyleCnt="6"/>
      <dgm:spPr/>
      <dgm:t>
        <a:bodyPr/>
        <a:lstStyle/>
        <a:p>
          <a:endParaRPr lang="fr-FR"/>
        </a:p>
      </dgm:t>
    </dgm:pt>
    <dgm:pt modelId="{755E4902-23A7-4327-A9C1-AE128A961379}" type="pres">
      <dgm:prSet presAssocID="{2F8F1296-7E0F-4D01-B157-B7513E1942B7}" presName="text0" presStyleLbl="node1" presStyleIdx="4" presStyleCnt="7">
        <dgm:presLayoutVars>
          <dgm:bulletEnabled val="1"/>
        </dgm:presLayoutVars>
      </dgm:prSet>
      <dgm:spPr/>
      <dgm:t>
        <a:bodyPr/>
        <a:lstStyle/>
        <a:p>
          <a:endParaRPr lang="fr-FR"/>
        </a:p>
      </dgm:t>
    </dgm:pt>
    <dgm:pt modelId="{4FC950F8-2429-48C4-81E1-975AE6B1D5B7}" type="pres">
      <dgm:prSet presAssocID="{CF07846C-7150-4ADA-9BBC-34E7520E0391}" presName="Name56" presStyleLbl="parChTrans1D2" presStyleIdx="4" presStyleCnt="6"/>
      <dgm:spPr/>
      <dgm:t>
        <a:bodyPr/>
        <a:lstStyle/>
        <a:p>
          <a:endParaRPr lang="fr-FR"/>
        </a:p>
      </dgm:t>
    </dgm:pt>
    <dgm:pt modelId="{84719B50-5756-4612-8696-D0E859FFA91B}" type="pres">
      <dgm:prSet presAssocID="{D566E44E-0F6D-46BF-BDD3-9BF685E0FDF6}" presName="text0" presStyleLbl="node1" presStyleIdx="5" presStyleCnt="7">
        <dgm:presLayoutVars>
          <dgm:bulletEnabled val="1"/>
        </dgm:presLayoutVars>
      </dgm:prSet>
      <dgm:spPr/>
      <dgm:t>
        <a:bodyPr/>
        <a:lstStyle/>
        <a:p>
          <a:endParaRPr lang="fr-FR"/>
        </a:p>
      </dgm:t>
    </dgm:pt>
    <dgm:pt modelId="{B0C9635F-4F93-4AF5-B602-B5AA1E993937}" type="pres">
      <dgm:prSet presAssocID="{2996F3F1-2C11-45D6-8DA2-66066DD9DA8B}" presName="Name56" presStyleLbl="parChTrans1D2" presStyleIdx="5" presStyleCnt="6"/>
      <dgm:spPr/>
      <dgm:t>
        <a:bodyPr/>
        <a:lstStyle/>
        <a:p>
          <a:endParaRPr lang="fr-FR"/>
        </a:p>
      </dgm:t>
    </dgm:pt>
    <dgm:pt modelId="{D6D543F2-816E-434F-9CB4-2793673FF6DC}" type="pres">
      <dgm:prSet presAssocID="{3C91AC65-58F4-46CD-99B8-0DDDEF11A409}" presName="text0" presStyleLbl="node1" presStyleIdx="6" presStyleCnt="7">
        <dgm:presLayoutVars>
          <dgm:bulletEnabled val="1"/>
        </dgm:presLayoutVars>
      </dgm:prSet>
      <dgm:spPr/>
      <dgm:t>
        <a:bodyPr/>
        <a:lstStyle/>
        <a:p>
          <a:endParaRPr lang="fr-FR"/>
        </a:p>
      </dgm:t>
    </dgm:pt>
  </dgm:ptLst>
  <dgm:cxnLst>
    <dgm:cxn modelId="{3F5A6808-2C2C-4041-8001-88FB91E773A0}" srcId="{BFA96FF7-206E-4B9E-B38C-67DE4FF687FC}" destId="{D566E44E-0F6D-46BF-BDD3-9BF685E0FDF6}" srcOrd="4" destOrd="0" parTransId="{CF07846C-7150-4ADA-9BBC-34E7520E0391}" sibTransId="{451BECDC-DBEC-469F-BE99-2CC4043E11CF}"/>
    <dgm:cxn modelId="{18364520-9C3C-4576-86FC-08720F282FDF}" type="presOf" srcId="{4F0BE916-BFE2-42BF-BE72-17CEAAF5E836}" destId="{EDCE1728-7EEF-4F2F-B3F0-83D005870C30}" srcOrd="0" destOrd="0" presId="urn:microsoft.com/office/officeart/2008/layout/RadialCluster"/>
    <dgm:cxn modelId="{13BA709C-3383-485B-B373-7F260819C1CE}" type="presOf" srcId="{869D12EA-3F4B-488A-B5DB-367CFC22831B}" destId="{43B53B2C-FB7D-4CDB-A999-0EFDE9C479E1}" srcOrd="0" destOrd="0" presId="urn:microsoft.com/office/officeart/2008/layout/RadialCluster"/>
    <dgm:cxn modelId="{A5EB06E5-180E-40B8-A044-D5249AF68C09}" type="presOf" srcId="{D566E44E-0F6D-46BF-BDD3-9BF685E0FDF6}" destId="{84719B50-5756-4612-8696-D0E859FFA91B}" srcOrd="0" destOrd="0" presId="urn:microsoft.com/office/officeart/2008/layout/RadialCluster"/>
    <dgm:cxn modelId="{16A6CD3D-B2A6-44D9-997A-5C5DFED7DEBF}" srcId="{BFA96FF7-206E-4B9E-B38C-67DE4FF687FC}" destId="{3C91AC65-58F4-46CD-99B8-0DDDEF11A409}" srcOrd="5" destOrd="0" parTransId="{2996F3F1-2C11-45D6-8DA2-66066DD9DA8B}" sibTransId="{631E5EF6-FBFD-48F9-A1D9-97FBC4507175}"/>
    <dgm:cxn modelId="{21F4C6D4-CE6A-4833-9A30-19E65D8D730C}" type="presOf" srcId="{939B829F-9B28-4DFC-BAE5-32F079835F35}" destId="{5E6332AC-939B-4977-9549-35E071F7D298}" srcOrd="0" destOrd="0" presId="urn:microsoft.com/office/officeart/2008/layout/RadialCluster"/>
    <dgm:cxn modelId="{82040DCA-FE82-4CBB-801F-61738DFCBEBB}" type="presOf" srcId="{CF07846C-7150-4ADA-9BBC-34E7520E0391}" destId="{4FC950F8-2429-48C4-81E1-975AE6B1D5B7}" srcOrd="0" destOrd="0" presId="urn:microsoft.com/office/officeart/2008/layout/RadialCluster"/>
    <dgm:cxn modelId="{5B5EF52B-3C4E-4A56-8319-D663067F4270}" type="presOf" srcId="{33ACE1A9-D479-47CD-861B-2D0499FBAAA7}" destId="{66E88898-84CD-4378-8092-76E943BF4ABB}" srcOrd="0" destOrd="0" presId="urn:microsoft.com/office/officeart/2008/layout/RadialCluster"/>
    <dgm:cxn modelId="{59F3BBDC-395C-4D6F-ACD1-36753826C7C9}" type="presOf" srcId="{E9795728-8D14-4643-A0EC-BA2CB11D6607}" destId="{5FB13771-D593-4C49-A9A6-A830AA58C53F}" srcOrd="0" destOrd="0" presId="urn:microsoft.com/office/officeart/2008/layout/RadialCluster"/>
    <dgm:cxn modelId="{D890D283-2D0C-4C55-ABEE-8485115D841C}" srcId="{BFA96FF7-206E-4B9E-B38C-67DE4FF687FC}" destId="{AC2EAD95-4A8C-4E4E-B0F2-6FFBC96ADD10}" srcOrd="2" destOrd="0" parTransId="{4F0BE916-BFE2-42BF-BE72-17CEAAF5E836}" sibTransId="{947DF80C-FC82-4239-A723-B290E5AE4D81}"/>
    <dgm:cxn modelId="{896F16F5-4395-4AC1-B2B6-55D34F47F462}" srcId="{E9795728-8D14-4643-A0EC-BA2CB11D6607}" destId="{BFA96FF7-206E-4B9E-B38C-67DE4FF687FC}" srcOrd="0" destOrd="0" parTransId="{E129F795-662D-4EDA-B7BB-4418DD1161B6}" sibTransId="{424AAF5B-D1DB-4C01-87AF-309EFC6A63AB}"/>
    <dgm:cxn modelId="{7628E20D-8208-4477-897C-2EE2A8F8388A}" type="presOf" srcId="{BFA96FF7-206E-4B9E-B38C-67DE4FF687FC}" destId="{CD0C9B88-2C4D-40C5-9E4B-422198E088B5}" srcOrd="0" destOrd="0" presId="urn:microsoft.com/office/officeart/2008/layout/RadialCluster"/>
    <dgm:cxn modelId="{43AFF155-7FD8-43D2-A864-5CB2D42B7DB0}" type="presOf" srcId="{2996F3F1-2C11-45D6-8DA2-66066DD9DA8B}" destId="{B0C9635F-4F93-4AF5-B602-B5AA1E993937}" srcOrd="0" destOrd="0" presId="urn:microsoft.com/office/officeart/2008/layout/RadialCluster"/>
    <dgm:cxn modelId="{098D5D97-572E-4EE3-A982-C70E19630259}" type="presOf" srcId="{67CDA43C-0271-4C7D-ACBF-A1261D695E97}" destId="{2095F4F2-18DE-45FC-8469-1B4F5D4EB7C1}" srcOrd="0" destOrd="0" presId="urn:microsoft.com/office/officeart/2008/layout/RadialCluster"/>
    <dgm:cxn modelId="{EBAF4DCC-E262-4DA5-80BB-DA55A332C3A0}" srcId="{BFA96FF7-206E-4B9E-B38C-67DE4FF687FC}" destId="{33ACE1A9-D479-47CD-861B-2D0499FBAAA7}" srcOrd="0" destOrd="0" parTransId="{4685FAEB-BF8A-42D2-9038-550B0AD59E9D}" sibTransId="{B89AD6DA-B6FD-4925-BDDE-744978601E18}"/>
    <dgm:cxn modelId="{E4031525-9B8B-4DCC-9D4F-6B8E15482322}" type="presOf" srcId="{2F8F1296-7E0F-4D01-B157-B7513E1942B7}" destId="{755E4902-23A7-4327-A9C1-AE128A961379}" srcOrd="0" destOrd="0" presId="urn:microsoft.com/office/officeart/2008/layout/RadialCluster"/>
    <dgm:cxn modelId="{9EE12481-4080-4260-A044-141405743F39}" srcId="{BFA96FF7-206E-4B9E-B38C-67DE4FF687FC}" destId="{2F8F1296-7E0F-4D01-B157-B7513E1942B7}" srcOrd="3" destOrd="0" parTransId="{939B829F-9B28-4DFC-BAE5-32F079835F35}" sibTransId="{92E4EEDB-E37D-4C57-B4D3-2B0ED4588E3D}"/>
    <dgm:cxn modelId="{A1AAD654-1FB1-43F7-9B27-B1A073FCE8A5}" type="presOf" srcId="{AC2EAD95-4A8C-4E4E-B0F2-6FFBC96ADD10}" destId="{D2ABECE2-7D4E-41D6-80E8-167225812AF4}" srcOrd="0" destOrd="0" presId="urn:microsoft.com/office/officeart/2008/layout/RadialCluster"/>
    <dgm:cxn modelId="{0AD030F2-3D10-4DC9-A794-B950A7C2A70A}" type="presOf" srcId="{4685FAEB-BF8A-42D2-9038-550B0AD59E9D}" destId="{5D3BACCD-168A-433B-B966-8000645EA8B3}" srcOrd="0" destOrd="0" presId="urn:microsoft.com/office/officeart/2008/layout/RadialCluster"/>
    <dgm:cxn modelId="{1631F5FA-3049-4F11-8488-94E1655C434F}" type="presOf" srcId="{3C91AC65-58F4-46CD-99B8-0DDDEF11A409}" destId="{D6D543F2-816E-434F-9CB4-2793673FF6DC}" srcOrd="0" destOrd="0" presId="urn:microsoft.com/office/officeart/2008/layout/RadialCluster"/>
    <dgm:cxn modelId="{A24DBD49-C78A-49FE-95CC-4BD2051DD865}" srcId="{BFA96FF7-206E-4B9E-B38C-67DE4FF687FC}" destId="{869D12EA-3F4B-488A-B5DB-367CFC22831B}" srcOrd="1" destOrd="0" parTransId="{67CDA43C-0271-4C7D-ACBF-A1261D695E97}" sibTransId="{71E5016E-5924-4AF4-BA0D-1CD0BF780738}"/>
    <dgm:cxn modelId="{93BAAD79-0861-494A-A334-5CA1544E2675}" type="presParOf" srcId="{5FB13771-D593-4C49-A9A6-A830AA58C53F}" destId="{44D84633-EDEA-4766-9219-D74BCC6EDA32}" srcOrd="0" destOrd="0" presId="urn:microsoft.com/office/officeart/2008/layout/RadialCluster"/>
    <dgm:cxn modelId="{533A5C59-DE45-4AF8-8692-67505EEE2A7B}" type="presParOf" srcId="{44D84633-EDEA-4766-9219-D74BCC6EDA32}" destId="{CD0C9B88-2C4D-40C5-9E4B-422198E088B5}" srcOrd="0" destOrd="0" presId="urn:microsoft.com/office/officeart/2008/layout/RadialCluster"/>
    <dgm:cxn modelId="{F30DE47D-0BFD-42CE-B502-C9703FF220AD}" type="presParOf" srcId="{44D84633-EDEA-4766-9219-D74BCC6EDA32}" destId="{5D3BACCD-168A-433B-B966-8000645EA8B3}" srcOrd="1" destOrd="0" presId="urn:microsoft.com/office/officeart/2008/layout/RadialCluster"/>
    <dgm:cxn modelId="{0110AE42-D1DE-46C9-B921-6808C0D9D9F5}" type="presParOf" srcId="{44D84633-EDEA-4766-9219-D74BCC6EDA32}" destId="{66E88898-84CD-4378-8092-76E943BF4ABB}" srcOrd="2" destOrd="0" presId="urn:microsoft.com/office/officeart/2008/layout/RadialCluster"/>
    <dgm:cxn modelId="{E1FCB585-4DB7-4012-9F80-3A6BFF8B7872}" type="presParOf" srcId="{44D84633-EDEA-4766-9219-D74BCC6EDA32}" destId="{2095F4F2-18DE-45FC-8469-1B4F5D4EB7C1}" srcOrd="3" destOrd="0" presId="urn:microsoft.com/office/officeart/2008/layout/RadialCluster"/>
    <dgm:cxn modelId="{B3302C30-6253-43B5-A66C-29A57CCFCFF8}" type="presParOf" srcId="{44D84633-EDEA-4766-9219-D74BCC6EDA32}" destId="{43B53B2C-FB7D-4CDB-A999-0EFDE9C479E1}" srcOrd="4" destOrd="0" presId="urn:microsoft.com/office/officeart/2008/layout/RadialCluster"/>
    <dgm:cxn modelId="{CB5866BE-BF1A-46FB-9F6E-CD1A8DE87F73}" type="presParOf" srcId="{44D84633-EDEA-4766-9219-D74BCC6EDA32}" destId="{EDCE1728-7EEF-4F2F-B3F0-83D005870C30}" srcOrd="5" destOrd="0" presId="urn:microsoft.com/office/officeart/2008/layout/RadialCluster"/>
    <dgm:cxn modelId="{4D37BABD-E5AC-4617-B156-EA7E68953286}" type="presParOf" srcId="{44D84633-EDEA-4766-9219-D74BCC6EDA32}" destId="{D2ABECE2-7D4E-41D6-80E8-167225812AF4}" srcOrd="6" destOrd="0" presId="urn:microsoft.com/office/officeart/2008/layout/RadialCluster"/>
    <dgm:cxn modelId="{0CE6F12B-7DDA-4831-8F8F-F4CF21FC8314}" type="presParOf" srcId="{44D84633-EDEA-4766-9219-D74BCC6EDA32}" destId="{5E6332AC-939B-4977-9549-35E071F7D298}" srcOrd="7" destOrd="0" presId="urn:microsoft.com/office/officeart/2008/layout/RadialCluster"/>
    <dgm:cxn modelId="{1E17B1FB-DFBD-4BAF-90AF-29F6C7791BEA}" type="presParOf" srcId="{44D84633-EDEA-4766-9219-D74BCC6EDA32}" destId="{755E4902-23A7-4327-A9C1-AE128A961379}" srcOrd="8" destOrd="0" presId="urn:microsoft.com/office/officeart/2008/layout/RadialCluster"/>
    <dgm:cxn modelId="{9A90AC2B-2F6A-451B-94F0-811A53C77330}" type="presParOf" srcId="{44D84633-EDEA-4766-9219-D74BCC6EDA32}" destId="{4FC950F8-2429-48C4-81E1-975AE6B1D5B7}" srcOrd="9" destOrd="0" presId="urn:microsoft.com/office/officeart/2008/layout/RadialCluster"/>
    <dgm:cxn modelId="{8BD778DA-B2E7-4183-B6BA-BFBD5851005B}" type="presParOf" srcId="{44D84633-EDEA-4766-9219-D74BCC6EDA32}" destId="{84719B50-5756-4612-8696-D0E859FFA91B}" srcOrd="10" destOrd="0" presId="urn:microsoft.com/office/officeart/2008/layout/RadialCluster"/>
    <dgm:cxn modelId="{A5277A44-0279-4BDE-A463-2678F8ED6B75}" type="presParOf" srcId="{44D84633-EDEA-4766-9219-D74BCC6EDA32}" destId="{B0C9635F-4F93-4AF5-B602-B5AA1E993937}" srcOrd="11" destOrd="0" presId="urn:microsoft.com/office/officeart/2008/layout/RadialCluster"/>
    <dgm:cxn modelId="{E549C828-A7C9-4C63-BEC7-CBA66A62202E}" type="presParOf" srcId="{44D84633-EDEA-4766-9219-D74BCC6EDA32}" destId="{D6D543F2-816E-434F-9CB4-2793673FF6DC}" srcOrd="12"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0B751FA-18EC-4551-854A-F5611AA28334}" type="doc">
      <dgm:prSet loTypeId="urn:microsoft.com/office/officeart/2005/8/layout/lProcess2" loCatId="list" qsTypeId="urn:microsoft.com/office/officeart/2005/8/quickstyle/simple5" qsCatId="simple" csTypeId="urn:microsoft.com/office/officeart/2005/8/colors/colorful5" csCatId="colorful" phldr="1"/>
      <dgm:spPr/>
      <dgm:t>
        <a:bodyPr/>
        <a:lstStyle/>
        <a:p>
          <a:endParaRPr lang="fr-FR"/>
        </a:p>
      </dgm:t>
    </dgm:pt>
    <dgm:pt modelId="{4DFA61D6-8D81-42FE-8190-8CA49CFEB426}">
      <dgm:prSet phldrT="[Texte]"/>
      <dgm:spPr>
        <a:solidFill>
          <a:schemeClr val="accent1">
            <a:lumMod val="75000"/>
          </a:schemeClr>
        </a:solidFill>
      </dgm:spPr>
      <dgm:t>
        <a:bodyPr/>
        <a:lstStyle/>
        <a:p>
          <a:r>
            <a:rPr lang="fr-FR" dirty="0" smtClean="0">
              <a:latin typeface="Comic Sans MS" panose="030F0702030302020204" pitchFamily="66" charset="0"/>
            </a:rPr>
            <a:t>Capacités</a:t>
          </a:r>
          <a:endParaRPr lang="fr-FR" dirty="0">
            <a:latin typeface="Comic Sans MS" panose="030F0702030302020204" pitchFamily="66" charset="0"/>
          </a:endParaRPr>
        </a:p>
      </dgm:t>
    </dgm:pt>
    <dgm:pt modelId="{A9F33A9D-D08F-48CD-8A96-767D1F9E871E}" type="parTrans" cxnId="{73E379D6-7830-49A0-9F67-2DC2DB5315C7}">
      <dgm:prSet/>
      <dgm:spPr/>
      <dgm:t>
        <a:bodyPr/>
        <a:lstStyle/>
        <a:p>
          <a:endParaRPr lang="fr-FR">
            <a:latin typeface="Comic Sans MS" panose="030F0702030302020204" pitchFamily="66" charset="0"/>
          </a:endParaRPr>
        </a:p>
      </dgm:t>
    </dgm:pt>
    <dgm:pt modelId="{3BFA8FC7-370E-4354-8253-14897E5D787A}" type="sibTrans" cxnId="{73E379D6-7830-49A0-9F67-2DC2DB5315C7}">
      <dgm:prSet/>
      <dgm:spPr/>
      <dgm:t>
        <a:bodyPr/>
        <a:lstStyle/>
        <a:p>
          <a:endParaRPr lang="fr-FR">
            <a:latin typeface="Comic Sans MS" panose="030F0702030302020204" pitchFamily="66" charset="0"/>
          </a:endParaRPr>
        </a:p>
      </dgm:t>
    </dgm:pt>
    <dgm:pt modelId="{1CAF162F-6B36-4A0B-A9CC-265BB4B6823F}">
      <dgm:prSet phldrT="[Texte]"/>
      <dgm:spPr>
        <a:solidFill>
          <a:schemeClr val="accent3">
            <a:lumMod val="75000"/>
          </a:schemeClr>
        </a:solidFill>
      </dgm:spPr>
      <dgm:t>
        <a:bodyPr/>
        <a:lstStyle/>
        <a:p>
          <a:r>
            <a:rPr lang="fr-FR" dirty="0" smtClean="0">
              <a:solidFill>
                <a:schemeClr val="tx1"/>
              </a:solidFill>
              <a:latin typeface="Comic Sans MS" panose="030F0702030302020204" pitchFamily="66" charset="0"/>
            </a:rPr>
            <a:t>Ecoute</a:t>
          </a:r>
          <a:endParaRPr lang="fr-FR" dirty="0">
            <a:solidFill>
              <a:schemeClr val="tx1"/>
            </a:solidFill>
            <a:latin typeface="Comic Sans MS" panose="030F0702030302020204" pitchFamily="66" charset="0"/>
          </a:endParaRPr>
        </a:p>
      </dgm:t>
    </dgm:pt>
    <dgm:pt modelId="{1750903F-E068-4112-90D5-9A9B928048C6}" type="parTrans" cxnId="{868EBDCB-288A-46E6-A060-3299AC934810}">
      <dgm:prSet/>
      <dgm:spPr/>
      <dgm:t>
        <a:bodyPr/>
        <a:lstStyle/>
        <a:p>
          <a:endParaRPr lang="fr-FR">
            <a:latin typeface="Comic Sans MS" panose="030F0702030302020204" pitchFamily="66" charset="0"/>
          </a:endParaRPr>
        </a:p>
      </dgm:t>
    </dgm:pt>
    <dgm:pt modelId="{E799F674-16B8-49D0-8649-02B60A010D0F}" type="sibTrans" cxnId="{868EBDCB-288A-46E6-A060-3299AC934810}">
      <dgm:prSet/>
      <dgm:spPr/>
      <dgm:t>
        <a:bodyPr/>
        <a:lstStyle/>
        <a:p>
          <a:endParaRPr lang="fr-FR">
            <a:latin typeface="Comic Sans MS" panose="030F0702030302020204" pitchFamily="66" charset="0"/>
          </a:endParaRPr>
        </a:p>
      </dgm:t>
    </dgm:pt>
    <dgm:pt modelId="{CB136CF4-59DF-42FA-85DE-906F6CACD0E6}">
      <dgm:prSet phldrT="[Texte]"/>
      <dgm:spPr>
        <a:solidFill>
          <a:schemeClr val="accent3">
            <a:lumMod val="75000"/>
          </a:schemeClr>
        </a:solidFill>
      </dgm:spPr>
      <dgm:t>
        <a:bodyPr/>
        <a:lstStyle/>
        <a:p>
          <a:r>
            <a:rPr lang="fr-FR" dirty="0" smtClean="0">
              <a:solidFill>
                <a:schemeClr val="tx1"/>
              </a:solidFill>
              <a:latin typeface="Comic Sans MS" panose="030F0702030302020204" pitchFamily="66" charset="0"/>
            </a:rPr>
            <a:t>Travail</a:t>
          </a:r>
          <a:endParaRPr lang="fr-FR" dirty="0">
            <a:solidFill>
              <a:schemeClr val="tx1"/>
            </a:solidFill>
            <a:latin typeface="Comic Sans MS" panose="030F0702030302020204" pitchFamily="66" charset="0"/>
          </a:endParaRPr>
        </a:p>
      </dgm:t>
    </dgm:pt>
    <dgm:pt modelId="{61F7FA2F-D0B2-47C1-A51D-759E3005DD87}" type="parTrans" cxnId="{4327DB7C-69F3-4AAE-B71D-8A920A41F029}">
      <dgm:prSet/>
      <dgm:spPr/>
      <dgm:t>
        <a:bodyPr/>
        <a:lstStyle/>
        <a:p>
          <a:endParaRPr lang="fr-FR">
            <a:latin typeface="Comic Sans MS" panose="030F0702030302020204" pitchFamily="66" charset="0"/>
          </a:endParaRPr>
        </a:p>
      </dgm:t>
    </dgm:pt>
    <dgm:pt modelId="{E21D34A3-8B2D-4C9F-A898-30DCAFF37B5B}" type="sibTrans" cxnId="{4327DB7C-69F3-4AAE-B71D-8A920A41F029}">
      <dgm:prSet/>
      <dgm:spPr/>
      <dgm:t>
        <a:bodyPr/>
        <a:lstStyle/>
        <a:p>
          <a:endParaRPr lang="fr-FR">
            <a:latin typeface="Comic Sans MS" panose="030F0702030302020204" pitchFamily="66" charset="0"/>
          </a:endParaRPr>
        </a:p>
      </dgm:t>
    </dgm:pt>
    <dgm:pt modelId="{D11ED27C-BDB2-40A3-9FDC-824663088E84}">
      <dgm:prSet phldrT="[Texte]"/>
      <dgm:spPr>
        <a:solidFill>
          <a:schemeClr val="accent1">
            <a:lumMod val="75000"/>
          </a:schemeClr>
        </a:solidFill>
      </dgm:spPr>
      <dgm:t>
        <a:bodyPr/>
        <a:lstStyle/>
        <a:p>
          <a:r>
            <a:rPr lang="fr-FR" dirty="0" smtClean="0">
              <a:latin typeface="Comic Sans MS" panose="030F0702030302020204" pitchFamily="66" charset="0"/>
            </a:rPr>
            <a:t>Motivations</a:t>
          </a:r>
          <a:endParaRPr lang="fr-FR" dirty="0">
            <a:latin typeface="Comic Sans MS" panose="030F0702030302020204" pitchFamily="66" charset="0"/>
          </a:endParaRPr>
        </a:p>
      </dgm:t>
    </dgm:pt>
    <dgm:pt modelId="{CBDE29EF-7039-4CA8-8E5E-6379693EA5B6}" type="parTrans" cxnId="{4ED5B181-125E-4E9F-A83C-B88BB6CE03BD}">
      <dgm:prSet/>
      <dgm:spPr/>
      <dgm:t>
        <a:bodyPr/>
        <a:lstStyle/>
        <a:p>
          <a:endParaRPr lang="fr-FR">
            <a:latin typeface="Comic Sans MS" panose="030F0702030302020204" pitchFamily="66" charset="0"/>
          </a:endParaRPr>
        </a:p>
      </dgm:t>
    </dgm:pt>
    <dgm:pt modelId="{E28C0EDA-8B09-4966-9CA6-44513201E8C4}" type="sibTrans" cxnId="{4ED5B181-125E-4E9F-A83C-B88BB6CE03BD}">
      <dgm:prSet/>
      <dgm:spPr/>
      <dgm:t>
        <a:bodyPr/>
        <a:lstStyle/>
        <a:p>
          <a:endParaRPr lang="fr-FR">
            <a:latin typeface="Comic Sans MS" panose="030F0702030302020204" pitchFamily="66" charset="0"/>
          </a:endParaRPr>
        </a:p>
      </dgm:t>
    </dgm:pt>
    <dgm:pt modelId="{1E98108E-884A-40FF-AF02-8B3AC1F6F607}">
      <dgm:prSet phldrT="[Texte]"/>
      <dgm:spPr>
        <a:solidFill>
          <a:srgbClr val="FFC000"/>
        </a:solidFill>
      </dgm:spPr>
      <dgm:t>
        <a:bodyPr/>
        <a:lstStyle/>
        <a:p>
          <a:r>
            <a:rPr lang="fr-FR" dirty="0" smtClean="0">
              <a:solidFill>
                <a:schemeClr val="tx1"/>
              </a:solidFill>
              <a:latin typeface="Comic Sans MS" panose="030F0702030302020204" pitchFamily="66" charset="0"/>
            </a:rPr>
            <a:t>Faire des études longues</a:t>
          </a:r>
          <a:endParaRPr lang="fr-FR" dirty="0">
            <a:solidFill>
              <a:schemeClr val="tx1"/>
            </a:solidFill>
            <a:latin typeface="Comic Sans MS" panose="030F0702030302020204" pitchFamily="66" charset="0"/>
          </a:endParaRPr>
        </a:p>
      </dgm:t>
    </dgm:pt>
    <dgm:pt modelId="{651654A7-198B-4260-A2F1-8406B6032696}" type="parTrans" cxnId="{CEECFAA0-26BF-4D8C-A54B-0428B63F3878}">
      <dgm:prSet/>
      <dgm:spPr/>
      <dgm:t>
        <a:bodyPr/>
        <a:lstStyle/>
        <a:p>
          <a:endParaRPr lang="fr-FR">
            <a:latin typeface="Comic Sans MS" panose="030F0702030302020204" pitchFamily="66" charset="0"/>
          </a:endParaRPr>
        </a:p>
      </dgm:t>
    </dgm:pt>
    <dgm:pt modelId="{DC4DEC9B-5320-432B-96F1-C90BFFB0B10C}" type="sibTrans" cxnId="{CEECFAA0-26BF-4D8C-A54B-0428B63F3878}">
      <dgm:prSet/>
      <dgm:spPr/>
      <dgm:t>
        <a:bodyPr/>
        <a:lstStyle/>
        <a:p>
          <a:endParaRPr lang="fr-FR">
            <a:latin typeface="Comic Sans MS" panose="030F0702030302020204" pitchFamily="66" charset="0"/>
          </a:endParaRPr>
        </a:p>
      </dgm:t>
    </dgm:pt>
    <dgm:pt modelId="{247DD114-ADB0-44AF-AFDE-832F4CFCBB50}">
      <dgm:prSet phldrT="[Texte]"/>
      <dgm:spPr>
        <a:solidFill>
          <a:srgbClr val="FFC000"/>
        </a:solidFill>
      </dgm:spPr>
      <dgm:t>
        <a:bodyPr/>
        <a:lstStyle/>
        <a:p>
          <a:r>
            <a:rPr lang="fr-FR" dirty="0" smtClean="0">
              <a:solidFill>
                <a:schemeClr val="tx1"/>
              </a:solidFill>
              <a:latin typeface="Comic Sans MS" panose="030F0702030302020204" pitchFamily="66" charset="0"/>
            </a:rPr>
            <a:t>Envie d’étudier</a:t>
          </a:r>
          <a:endParaRPr lang="fr-FR" dirty="0">
            <a:solidFill>
              <a:schemeClr val="tx1"/>
            </a:solidFill>
            <a:latin typeface="Comic Sans MS" panose="030F0702030302020204" pitchFamily="66" charset="0"/>
          </a:endParaRPr>
        </a:p>
      </dgm:t>
    </dgm:pt>
    <dgm:pt modelId="{A12B513A-21F3-4BD8-89C4-B8A57F5A47CA}" type="parTrans" cxnId="{CFCE3D7D-1EF9-4186-807B-44B881D8F5B8}">
      <dgm:prSet/>
      <dgm:spPr/>
      <dgm:t>
        <a:bodyPr/>
        <a:lstStyle/>
        <a:p>
          <a:endParaRPr lang="fr-FR">
            <a:latin typeface="Comic Sans MS" panose="030F0702030302020204" pitchFamily="66" charset="0"/>
          </a:endParaRPr>
        </a:p>
      </dgm:t>
    </dgm:pt>
    <dgm:pt modelId="{8B75D123-A318-4A79-96F5-9E5894205E53}" type="sibTrans" cxnId="{CFCE3D7D-1EF9-4186-807B-44B881D8F5B8}">
      <dgm:prSet/>
      <dgm:spPr/>
      <dgm:t>
        <a:bodyPr/>
        <a:lstStyle/>
        <a:p>
          <a:endParaRPr lang="fr-FR">
            <a:latin typeface="Comic Sans MS" panose="030F0702030302020204" pitchFamily="66" charset="0"/>
          </a:endParaRPr>
        </a:p>
      </dgm:t>
    </dgm:pt>
    <dgm:pt modelId="{CBB6F2E6-5C1A-46AC-A9FF-6FCF010E6C21}">
      <dgm:prSet phldrT="[Texte]"/>
      <dgm:spPr>
        <a:solidFill>
          <a:schemeClr val="accent1">
            <a:lumMod val="75000"/>
          </a:schemeClr>
        </a:solidFill>
      </dgm:spPr>
      <dgm:t>
        <a:bodyPr/>
        <a:lstStyle/>
        <a:p>
          <a:r>
            <a:rPr lang="fr-FR" dirty="0" smtClean="0">
              <a:latin typeface="Comic Sans MS" panose="030F0702030302020204" pitchFamily="66" charset="0"/>
            </a:rPr>
            <a:t>Acquis</a:t>
          </a:r>
          <a:endParaRPr lang="fr-FR" dirty="0">
            <a:latin typeface="Comic Sans MS" panose="030F0702030302020204" pitchFamily="66" charset="0"/>
          </a:endParaRPr>
        </a:p>
      </dgm:t>
    </dgm:pt>
    <dgm:pt modelId="{5BDA29AF-D3A8-43E4-986F-E82C89B7A569}" type="parTrans" cxnId="{42E41321-A5B0-4BF0-8793-B45DAE015A49}">
      <dgm:prSet/>
      <dgm:spPr/>
      <dgm:t>
        <a:bodyPr/>
        <a:lstStyle/>
        <a:p>
          <a:endParaRPr lang="fr-FR">
            <a:latin typeface="Comic Sans MS" panose="030F0702030302020204" pitchFamily="66" charset="0"/>
          </a:endParaRPr>
        </a:p>
      </dgm:t>
    </dgm:pt>
    <dgm:pt modelId="{D86289B9-8D77-40A6-A15D-D76B9B5ACF03}" type="sibTrans" cxnId="{42E41321-A5B0-4BF0-8793-B45DAE015A49}">
      <dgm:prSet/>
      <dgm:spPr/>
      <dgm:t>
        <a:bodyPr/>
        <a:lstStyle/>
        <a:p>
          <a:endParaRPr lang="fr-FR">
            <a:latin typeface="Comic Sans MS" panose="030F0702030302020204" pitchFamily="66" charset="0"/>
          </a:endParaRPr>
        </a:p>
      </dgm:t>
    </dgm:pt>
    <dgm:pt modelId="{F4ED3FAA-3C22-4E3F-9AD8-C805D2AE2093}">
      <dgm:prSet phldrT="[Texte]"/>
      <dgm:spPr>
        <a:solidFill>
          <a:schemeClr val="accent2">
            <a:lumMod val="50000"/>
          </a:schemeClr>
        </a:solidFill>
      </dgm:spPr>
      <dgm:t>
        <a:bodyPr/>
        <a:lstStyle/>
        <a:p>
          <a:r>
            <a:rPr lang="fr-FR" dirty="0" smtClean="0">
              <a:solidFill>
                <a:schemeClr val="bg1"/>
              </a:solidFill>
              <a:latin typeface="Comic Sans MS" panose="030F0702030302020204" pitchFamily="66" charset="0"/>
            </a:rPr>
            <a:t>Un niveau acceptable</a:t>
          </a:r>
          <a:endParaRPr lang="fr-FR" dirty="0">
            <a:solidFill>
              <a:schemeClr val="bg1"/>
            </a:solidFill>
            <a:latin typeface="Comic Sans MS" panose="030F0702030302020204" pitchFamily="66" charset="0"/>
          </a:endParaRPr>
        </a:p>
      </dgm:t>
    </dgm:pt>
    <dgm:pt modelId="{A11B3F9B-AB04-400F-A3CF-D47A8A999BF7}" type="parTrans" cxnId="{8C589490-5768-4F08-AB4F-C2CA5C9CBE13}">
      <dgm:prSet/>
      <dgm:spPr/>
      <dgm:t>
        <a:bodyPr/>
        <a:lstStyle/>
        <a:p>
          <a:endParaRPr lang="fr-FR">
            <a:latin typeface="Comic Sans MS" panose="030F0702030302020204" pitchFamily="66" charset="0"/>
          </a:endParaRPr>
        </a:p>
      </dgm:t>
    </dgm:pt>
    <dgm:pt modelId="{3D88F8FB-0A4E-489C-831F-22406DF38648}" type="sibTrans" cxnId="{8C589490-5768-4F08-AB4F-C2CA5C9CBE13}">
      <dgm:prSet/>
      <dgm:spPr/>
      <dgm:t>
        <a:bodyPr/>
        <a:lstStyle/>
        <a:p>
          <a:endParaRPr lang="fr-FR">
            <a:latin typeface="Comic Sans MS" panose="030F0702030302020204" pitchFamily="66" charset="0"/>
          </a:endParaRPr>
        </a:p>
      </dgm:t>
    </dgm:pt>
    <dgm:pt modelId="{9B5058CD-DCF6-4D25-856F-9298F6A5072E}">
      <dgm:prSet phldrT="[Texte]"/>
      <dgm:spPr>
        <a:solidFill>
          <a:schemeClr val="accent2">
            <a:lumMod val="50000"/>
          </a:schemeClr>
        </a:solidFill>
      </dgm:spPr>
      <dgm:t>
        <a:bodyPr/>
        <a:lstStyle/>
        <a:p>
          <a:r>
            <a:rPr lang="fr-FR" dirty="0" smtClean="0">
              <a:solidFill>
                <a:schemeClr val="bg1"/>
              </a:solidFill>
              <a:latin typeface="Comic Sans MS" panose="030F0702030302020204" pitchFamily="66" charset="0"/>
            </a:rPr>
            <a:t>Autonomie au travail</a:t>
          </a:r>
          <a:endParaRPr lang="fr-FR" dirty="0">
            <a:solidFill>
              <a:schemeClr val="bg1"/>
            </a:solidFill>
            <a:latin typeface="Comic Sans MS" panose="030F0702030302020204" pitchFamily="66" charset="0"/>
          </a:endParaRPr>
        </a:p>
      </dgm:t>
    </dgm:pt>
    <dgm:pt modelId="{38C90121-0E32-4D5B-B394-BC996F028CB9}" type="parTrans" cxnId="{8E49602F-BF1B-4B80-8DB4-0B24A629BF08}">
      <dgm:prSet/>
      <dgm:spPr/>
      <dgm:t>
        <a:bodyPr/>
        <a:lstStyle/>
        <a:p>
          <a:endParaRPr lang="fr-FR">
            <a:latin typeface="Comic Sans MS" panose="030F0702030302020204" pitchFamily="66" charset="0"/>
          </a:endParaRPr>
        </a:p>
      </dgm:t>
    </dgm:pt>
    <dgm:pt modelId="{C9B34940-A70F-4B56-A5C7-F796ABA229D4}" type="sibTrans" cxnId="{8E49602F-BF1B-4B80-8DB4-0B24A629BF08}">
      <dgm:prSet/>
      <dgm:spPr/>
      <dgm:t>
        <a:bodyPr/>
        <a:lstStyle/>
        <a:p>
          <a:endParaRPr lang="fr-FR">
            <a:latin typeface="Comic Sans MS" panose="030F0702030302020204" pitchFamily="66" charset="0"/>
          </a:endParaRPr>
        </a:p>
      </dgm:t>
    </dgm:pt>
    <dgm:pt modelId="{66D51099-AB59-4BF5-8E9C-717599DFB303}">
      <dgm:prSet/>
      <dgm:spPr>
        <a:solidFill>
          <a:srgbClr val="FFC000"/>
        </a:solidFill>
      </dgm:spPr>
      <dgm:t>
        <a:bodyPr/>
        <a:lstStyle/>
        <a:p>
          <a:r>
            <a:rPr lang="fr-FR" dirty="0" smtClean="0">
              <a:solidFill>
                <a:schemeClr val="tx1"/>
              </a:solidFill>
              <a:latin typeface="Comic Sans MS" panose="030F0702030302020204" pitchFamily="66" charset="0"/>
            </a:rPr>
            <a:t>Avoir un projet</a:t>
          </a:r>
          <a:endParaRPr lang="fr-FR" dirty="0">
            <a:solidFill>
              <a:schemeClr val="tx1"/>
            </a:solidFill>
            <a:latin typeface="Comic Sans MS" panose="030F0702030302020204" pitchFamily="66" charset="0"/>
          </a:endParaRPr>
        </a:p>
      </dgm:t>
    </dgm:pt>
    <dgm:pt modelId="{5681FAC1-5CF1-4DAC-9B3E-5C90F4CB1CC8}" type="parTrans" cxnId="{E3C41377-333E-471E-AB13-EBB0EE731635}">
      <dgm:prSet/>
      <dgm:spPr/>
      <dgm:t>
        <a:bodyPr/>
        <a:lstStyle/>
        <a:p>
          <a:endParaRPr lang="fr-FR">
            <a:latin typeface="Comic Sans MS" panose="030F0702030302020204" pitchFamily="66" charset="0"/>
          </a:endParaRPr>
        </a:p>
      </dgm:t>
    </dgm:pt>
    <dgm:pt modelId="{3649D888-394F-4F63-A1F8-C6A255C3AFBB}" type="sibTrans" cxnId="{E3C41377-333E-471E-AB13-EBB0EE731635}">
      <dgm:prSet/>
      <dgm:spPr/>
      <dgm:t>
        <a:bodyPr/>
        <a:lstStyle/>
        <a:p>
          <a:endParaRPr lang="fr-FR">
            <a:latin typeface="Comic Sans MS" panose="030F0702030302020204" pitchFamily="66" charset="0"/>
          </a:endParaRPr>
        </a:p>
      </dgm:t>
    </dgm:pt>
    <dgm:pt modelId="{9CDB3FC5-B1AF-40FD-A5FF-4E2EA29E34CD}" type="pres">
      <dgm:prSet presAssocID="{30B751FA-18EC-4551-854A-F5611AA28334}" presName="theList" presStyleCnt="0">
        <dgm:presLayoutVars>
          <dgm:dir/>
          <dgm:animLvl val="lvl"/>
          <dgm:resizeHandles val="exact"/>
        </dgm:presLayoutVars>
      </dgm:prSet>
      <dgm:spPr/>
      <dgm:t>
        <a:bodyPr/>
        <a:lstStyle/>
        <a:p>
          <a:endParaRPr lang="fr-FR"/>
        </a:p>
      </dgm:t>
    </dgm:pt>
    <dgm:pt modelId="{B0ABA966-2685-4C14-9300-5A0A0FAC19A6}" type="pres">
      <dgm:prSet presAssocID="{4DFA61D6-8D81-42FE-8190-8CA49CFEB426}" presName="compNode" presStyleCnt="0"/>
      <dgm:spPr/>
    </dgm:pt>
    <dgm:pt modelId="{3541BBAF-6C96-4ACC-B5D1-A32EB156DF4D}" type="pres">
      <dgm:prSet presAssocID="{4DFA61D6-8D81-42FE-8190-8CA49CFEB426}" presName="aNode" presStyleLbl="bgShp" presStyleIdx="0" presStyleCnt="3" custLinFactNeighborX="-38" custLinFactNeighborY="-1533"/>
      <dgm:spPr/>
      <dgm:t>
        <a:bodyPr/>
        <a:lstStyle/>
        <a:p>
          <a:endParaRPr lang="fr-FR"/>
        </a:p>
      </dgm:t>
    </dgm:pt>
    <dgm:pt modelId="{AAD49DBA-AE77-489C-8DC1-2D184EDF4E74}" type="pres">
      <dgm:prSet presAssocID="{4DFA61D6-8D81-42FE-8190-8CA49CFEB426}" presName="textNode" presStyleLbl="bgShp" presStyleIdx="0" presStyleCnt="3"/>
      <dgm:spPr/>
      <dgm:t>
        <a:bodyPr/>
        <a:lstStyle/>
        <a:p>
          <a:endParaRPr lang="fr-FR"/>
        </a:p>
      </dgm:t>
    </dgm:pt>
    <dgm:pt modelId="{4F1A5156-8D47-4713-A2BC-4CB4929B6298}" type="pres">
      <dgm:prSet presAssocID="{4DFA61D6-8D81-42FE-8190-8CA49CFEB426}" presName="compChildNode" presStyleCnt="0"/>
      <dgm:spPr/>
    </dgm:pt>
    <dgm:pt modelId="{7B2274AF-F1A2-46BA-964F-A50D4B3C38B7}" type="pres">
      <dgm:prSet presAssocID="{4DFA61D6-8D81-42FE-8190-8CA49CFEB426}" presName="theInnerList" presStyleCnt="0"/>
      <dgm:spPr/>
    </dgm:pt>
    <dgm:pt modelId="{57FF02EE-34B5-476A-A5E1-12483D1780D2}" type="pres">
      <dgm:prSet presAssocID="{1CAF162F-6B36-4A0B-A9CC-265BB4B6823F}" presName="childNode" presStyleLbl="node1" presStyleIdx="0" presStyleCnt="7">
        <dgm:presLayoutVars>
          <dgm:bulletEnabled val="1"/>
        </dgm:presLayoutVars>
      </dgm:prSet>
      <dgm:spPr/>
      <dgm:t>
        <a:bodyPr/>
        <a:lstStyle/>
        <a:p>
          <a:endParaRPr lang="fr-FR"/>
        </a:p>
      </dgm:t>
    </dgm:pt>
    <dgm:pt modelId="{6324E95E-A19B-4F97-BEB3-846981EA5158}" type="pres">
      <dgm:prSet presAssocID="{1CAF162F-6B36-4A0B-A9CC-265BB4B6823F}" presName="aSpace2" presStyleCnt="0"/>
      <dgm:spPr/>
    </dgm:pt>
    <dgm:pt modelId="{88110574-D7A0-40EB-AE63-3CA8E0B8BD9B}" type="pres">
      <dgm:prSet presAssocID="{CB136CF4-59DF-42FA-85DE-906F6CACD0E6}" presName="childNode" presStyleLbl="node1" presStyleIdx="1" presStyleCnt="7">
        <dgm:presLayoutVars>
          <dgm:bulletEnabled val="1"/>
        </dgm:presLayoutVars>
      </dgm:prSet>
      <dgm:spPr/>
      <dgm:t>
        <a:bodyPr/>
        <a:lstStyle/>
        <a:p>
          <a:endParaRPr lang="fr-FR"/>
        </a:p>
      </dgm:t>
    </dgm:pt>
    <dgm:pt modelId="{EE9E44B8-F7B8-47AD-B326-5012C2D23B8F}" type="pres">
      <dgm:prSet presAssocID="{4DFA61D6-8D81-42FE-8190-8CA49CFEB426}" presName="aSpace" presStyleCnt="0"/>
      <dgm:spPr/>
    </dgm:pt>
    <dgm:pt modelId="{1B40E2B3-D87E-4EDD-851D-B1AD1BDE330F}" type="pres">
      <dgm:prSet presAssocID="{D11ED27C-BDB2-40A3-9FDC-824663088E84}" presName="compNode" presStyleCnt="0"/>
      <dgm:spPr/>
    </dgm:pt>
    <dgm:pt modelId="{257BF0A9-69BA-4228-9D70-A578E3A765C2}" type="pres">
      <dgm:prSet presAssocID="{D11ED27C-BDB2-40A3-9FDC-824663088E84}" presName="aNode" presStyleLbl="bgShp" presStyleIdx="1" presStyleCnt="3"/>
      <dgm:spPr/>
      <dgm:t>
        <a:bodyPr/>
        <a:lstStyle/>
        <a:p>
          <a:endParaRPr lang="fr-FR"/>
        </a:p>
      </dgm:t>
    </dgm:pt>
    <dgm:pt modelId="{A10587B3-AC49-4CB8-8FA7-887DF4C151B5}" type="pres">
      <dgm:prSet presAssocID="{D11ED27C-BDB2-40A3-9FDC-824663088E84}" presName="textNode" presStyleLbl="bgShp" presStyleIdx="1" presStyleCnt="3"/>
      <dgm:spPr/>
      <dgm:t>
        <a:bodyPr/>
        <a:lstStyle/>
        <a:p>
          <a:endParaRPr lang="fr-FR"/>
        </a:p>
      </dgm:t>
    </dgm:pt>
    <dgm:pt modelId="{62E1A75B-4A12-4631-AC9C-ECA5AE62FC0F}" type="pres">
      <dgm:prSet presAssocID="{D11ED27C-BDB2-40A3-9FDC-824663088E84}" presName="compChildNode" presStyleCnt="0"/>
      <dgm:spPr/>
    </dgm:pt>
    <dgm:pt modelId="{5A01BA7B-AB95-4863-8BAA-CABB9AC62344}" type="pres">
      <dgm:prSet presAssocID="{D11ED27C-BDB2-40A3-9FDC-824663088E84}" presName="theInnerList" presStyleCnt="0"/>
      <dgm:spPr/>
    </dgm:pt>
    <dgm:pt modelId="{C851CE80-97EA-44FE-AF10-18E4F39D3E78}" type="pres">
      <dgm:prSet presAssocID="{1E98108E-884A-40FF-AF02-8B3AC1F6F607}" presName="childNode" presStyleLbl="node1" presStyleIdx="2" presStyleCnt="7">
        <dgm:presLayoutVars>
          <dgm:bulletEnabled val="1"/>
        </dgm:presLayoutVars>
      </dgm:prSet>
      <dgm:spPr/>
      <dgm:t>
        <a:bodyPr/>
        <a:lstStyle/>
        <a:p>
          <a:endParaRPr lang="fr-FR"/>
        </a:p>
      </dgm:t>
    </dgm:pt>
    <dgm:pt modelId="{65D33AC7-7584-47EA-B52A-281CAB999056}" type="pres">
      <dgm:prSet presAssocID="{1E98108E-884A-40FF-AF02-8B3AC1F6F607}" presName="aSpace2" presStyleCnt="0"/>
      <dgm:spPr/>
    </dgm:pt>
    <dgm:pt modelId="{7311DC31-6544-4F51-BEB4-6E3F292249BB}" type="pres">
      <dgm:prSet presAssocID="{247DD114-ADB0-44AF-AFDE-832F4CFCBB50}" presName="childNode" presStyleLbl="node1" presStyleIdx="3" presStyleCnt="7">
        <dgm:presLayoutVars>
          <dgm:bulletEnabled val="1"/>
        </dgm:presLayoutVars>
      </dgm:prSet>
      <dgm:spPr/>
      <dgm:t>
        <a:bodyPr/>
        <a:lstStyle/>
        <a:p>
          <a:endParaRPr lang="fr-FR"/>
        </a:p>
      </dgm:t>
    </dgm:pt>
    <dgm:pt modelId="{87F99A13-9248-4245-8317-AF2993EFACB5}" type="pres">
      <dgm:prSet presAssocID="{247DD114-ADB0-44AF-AFDE-832F4CFCBB50}" presName="aSpace2" presStyleCnt="0"/>
      <dgm:spPr/>
    </dgm:pt>
    <dgm:pt modelId="{335A7CB8-4CE5-40C5-B635-E9CE65D38FED}" type="pres">
      <dgm:prSet presAssocID="{66D51099-AB59-4BF5-8E9C-717599DFB303}" presName="childNode" presStyleLbl="node1" presStyleIdx="4" presStyleCnt="7">
        <dgm:presLayoutVars>
          <dgm:bulletEnabled val="1"/>
        </dgm:presLayoutVars>
      </dgm:prSet>
      <dgm:spPr/>
      <dgm:t>
        <a:bodyPr/>
        <a:lstStyle/>
        <a:p>
          <a:endParaRPr lang="fr-FR"/>
        </a:p>
      </dgm:t>
    </dgm:pt>
    <dgm:pt modelId="{CF9A8F91-94C4-4178-8347-9D700A1FC80B}" type="pres">
      <dgm:prSet presAssocID="{D11ED27C-BDB2-40A3-9FDC-824663088E84}" presName="aSpace" presStyleCnt="0"/>
      <dgm:spPr/>
    </dgm:pt>
    <dgm:pt modelId="{89538128-054A-4C68-9E1E-660A23210116}" type="pres">
      <dgm:prSet presAssocID="{CBB6F2E6-5C1A-46AC-A9FF-6FCF010E6C21}" presName="compNode" presStyleCnt="0"/>
      <dgm:spPr/>
    </dgm:pt>
    <dgm:pt modelId="{E4FC8C70-54A8-4D0C-B7AB-3C111A0895D3}" type="pres">
      <dgm:prSet presAssocID="{CBB6F2E6-5C1A-46AC-A9FF-6FCF010E6C21}" presName="aNode" presStyleLbl="bgShp" presStyleIdx="2" presStyleCnt="3"/>
      <dgm:spPr/>
      <dgm:t>
        <a:bodyPr/>
        <a:lstStyle/>
        <a:p>
          <a:endParaRPr lang="fr-FR"/>
        </a:p>
      </dgm:t>
    </dgm:pt>
    <dgm:pt modelId="{80C715F5-29E8-4399-89DB-6B42A9ACC601}" type="pres">
      <dgm:prSet presAssocID="{CBB6F2E6-5C1A-46AC-A9FF-6FCF010E6C21}" presName="textNode" presStyleLbl="bgShp" presStyleIdx="2" presStyleCnt="3"/>
      <dgm:spPr/>
      <dgm:t>
        <a:bodyPr/>
        <a:lstStyle/>
        <a:p>
          <a:endParaRPr lang="fr-FR"/>
        </a:p>
      </dgm:t>
    </dgm:pt>
    <dgm:pt modelId="{7445BD36-BFCC-4D09-9210-A75B9C9E1ADA}" type="pres">
      <dgm:prSet presAssocID="{CBB6F2E6-5C1A-46AC-A9FF-6FCF010E6C21}" presName="compChildNode" presStyleCnt="0"/>
      <dgm:spPr/>
    </dgm:pt>
    <dgm:pt modelId="{416D1BC6-059F-40DD-B066-8C273D4D986B}" type="pres">
      <dgm:prSet presAssocID="{CBB6F2E6-5C1A-46AC-A9FF-6FCF010E6C21}" presName="theInnerList" presStyleCnt="0"/>
      <dgm:spPr/>
    </dgm:pt>
    <dgm:pt modelId="{018C7EAB-23C6-4171-89FC-06552D73C596}" type="pres">
      <dgm:prSet presAssocID="{F4ED3FAA-3C22-4E3F-9AD8-C805D2AE2093}" presName="childNode" presStyleLbl="node1" presStyleIdx="5" presStyleCnt="7">
        <dgm:presLayoutVars>
          <dgm:bulletEnabled val="1"/>
        </dgm:presLayoutVars>
      </dgm:prSet>
      <dgm:spPr/>
      <dgm:t>
        <a:bodyPr/>
        <a:lstStyle/>
        <a:p>
          <a:endParaRPr lang="fr-FR"/>
        </a:p>
      </dgm:t>
    </dgm:pt>
    <dgm:pt modelId="{748252C3-19DF-4C67-BE34-A6E02756BFFA}" type="pres">
      <dgm:prSet presAssocID="{F4ED3FAA-3C22-4E3F-9AD8-C805D2AE2093}" presName="aSpace2" presStyleCnt="0"/>
      <dgm:spPr/>
    </dgm:pt>
    <dgm:pt modelId="{5CC50E98-2B20-4659-9547-EC261F534D1F}" type="pres">
      <dgm:prSet presAssocID="{9B5058CD-DCF6-4D25-856F-9298F6A5072E}" presName="childNode" presStyleLbl="node1" presStyleIdx="6" presStyleCnt="7">
        <dgm:presLayoutVars>
          <dgm:bulletEnabled val="1"/>
        </dgm:presLayoutVars>
      </dgm:prSet>
      <dgm:spPr/>
      <dgm:t>
        <a:bodyPr/>
        <a:lstStyle/>
        <a:p>
          <a:endParaRPr lang="fr-FR"/>
        </a:p>
      </dgm:t>
    </dgm:pt>
  </dgm:ptLst>
  <dgm:cxnLst>
    <dgm:cxn modelId="{6D4BBCC2-16FB-4C3B-87BC-6A1EACA30C53}" type="presOf" srcId="{4DFA61D6-8D81-42FE-8190-8CA49CFEB426}" destId="{3541BBAF-6C96-4ACC-B5D1-A32EB156DF4D}" srcOrd="0" destOrd="0" presId="urn:microsoft.com/office/officeart/2005/8/layout/lProcess2"/>
    <dgm:cxn modelId="{CEECFAA0-26BF-4D8C-A54B-0428B63F3878}" srcId="{D11ED27C-BDB2-40A3-9FDC-824663088E84}" destId="{1E98108E-884A-40FF-AF02-8B3AC1F6F607}" srcOrd="0" destOrd="0" parTransId="{651654A7-198B-4260-A2F1-8406B6032696}" sibTransId="{DC4DEC9B-5320-432B-96F1-C90BFFB0B10C}"/>
    <dgm:cxn modelId="{DF4D8679-56B6-4C5F-B363-41FEDBE300F1}" type="presOf" srcId="{247DD114-ADB0-44AF-AFDE-832F4CFCBB50}" destId="{7311DC31-6544-4F51-BEB4-6E3F292249BB}" srcOrd="0" destOrd="0" presId="urn:microsoft.com/office/officeart/2005/8/layout/lProcess2"/>
    <dgm:cxn modelId="{8E49602F-BF1B-4B80-8DB4-0B24A629BF08}" srcId="{CBB6F2E6-5C1A-46AC-A9FF-6FCF010E6C21}" destId="{9B5058CD-DCF6-4D25-856F-9298F6A5072E}" srcOrd="1" destOrd="0" parTransId="{38C90121-0E32-4D5B-B394-BC996F028CB9}" sibTransId="{C9B34940-A70F-4B56-A5C7-F796ABA229D4}"/>
    <dgm:cxn modelId="{42E41321-A5B0-4BF0-8793-B45DAE015A49}" srcId="{30B751FA-18EC-4551-854A-F5611AA28334}" destId="{CBB6F2E6-5C1A-46AC-A9FF-6FCF010E6C21}" srcOrd="2" destOrd="0" parTransId="{5BDA29AF-D3A8-43E4-986F-E82C89B7A569}" sibTransId="{D86289B9-8D77-40A6-A15D-D76B9B5ACF03}"/>
    <dgm:cxn modelId="{868EBDCB-288A-46E6-A060-3299AC934810}" srcId="{4DFA61D6-8D81-42FE-8190-8CA49CFEB426}" destId="{1CAF162F-6B36-4A0B-A9CC-265BB4B6823F}" srcOrd="0" destOrd="0" parTransId="{1750903F-E068-4112-90D5-9A9B928048C6}" sibTransId="{E799F674-16B8-49D0-8649-02B60A010D0F}"/>
    <dgm:cxn modelId="{E0427E01-7BF3-48C7-A2C9-D79D1BE1AFBF}" type="presOf" srcId="{9B5058CD-DCF6-4D25-856F-9298F6A5072E}" destId="{5CC50E98-2B20-4659-9547-EC261F534D1F}" srcOrd="0" destOrd="0" presId="urn:microsoft.com/office/officeart/2005/8/layout/lProcess2"/>
    <dgm:cxn modelId="{2BDD87CE-C367-4B87-86DE-C1AFBA66B672}" type="presOf" srcId="{CBB6F2E6-5C1A-46AC-A9FF-6FCF010E6C21}" destId="{80C715F5-29E8-4399-89DB-6B42A9ACC601}" srcOrd="1" destOrd="0" presId="urn:microsoft.com/office/officeart/2005/8/layout/lProcess2"/>
    <dgm:cxn modelId="{E3C41377-333E-471E-AB13-EBB0EE731635}" srcId="{D11ED27C-BDB2-40A3-9FDC-824663088E84}" destId="{66D51099-AB59-4BF5-8E9C-717599DFB303}" srcOrd="2" destOrd="0" parTransId="{5681FAC1-5CF1-4DAC-9B3E-5C90F4CB1CC8}" sibTransId="{3649D888-394F-4F63-A1F8-C6A255C3AFBB}"/>
    <dgm:cxn modelId="{C9D0B3D0-9325-4C75-A8F3-24278CE51B9A}" type="presOf" srcId="{66D51099-AB59-4BF5-8E9C-717599DFB303}" destId="{335A7CB8-4CE5-40C5-B635-E9CE65D38FED}" srcOrd="0" destOrd="0" presId="urn:microsoft.com/office/officeart/2005/8/layout/lProcess2"/>
    <dgm:cxn modelId="{3F2A4D65-3E0F-4804-89EC-50219C1F30E4}" type="presOf" srcId="{CBB6F2E6-5C1A-46AC-A9FF-6FCF010E6C21}" destId="{E4FC8C70-54A8-4D0C-B7AB-3C111A0895D3}" srcOrd="0" destOrd="0" presId="urn:microsoft.com/office/officeart/2005/8/layout/lProcess2"/>
    <dgm:cxn modelId="{0F3758D7-BD6D-4844-8AF1-886280CABCC1}" type="presOf" srcId="{4DFA61D6-8D81-42FE-8190-8CA49CFEB426}" destId="{AAD49DBA-AE77-489C-8DC1-2D184EDF4E74}" srcOrd="1" destOrd="0" presId="urn:microsoft.com/office/officeart/2005/8/layout/lProcess2"/>
    <dgm:cxn modelId="{4327DB7C-69F3-4AAE-B71D-8A920A41F029}" srcId="{4DFA61D6-8D81-42FE-8190-8CA49CFEB426}" destId="{CB136CF4-59DF-42FA-85DE-906F6CACD0E6}" srcOrd="1" destOrd="0" parTransId="{61F7FA2F-D0B2-47C1-A51D-759E3005DD87}" sibTransId="{E21D34A3-8B2D-4C9F-A898-30DCAFF37B5B}"/>
    <dgm:cxn modelId="{4ED5B181-125E-4E9F-A83C-B88BB6CE03BD}" srcId="{30B751FA-18EC-4551-854A-F5611AA28334}" destId="{D11ED27C-BDB2-40A3-9FDC-824663088E84}" srcOrd="1" destOrd="0" parTransId="{CBDE29EF-7039-4CA8-8E5E-6379693EA5B6}" sibTransId="{E28C0EDA-8B09-4966-9CA6-44513201E8C4}"/>
    <dgm:cxn modelId="{642AB3C2-4B70-44BF-A4EC-148F4DBD0444}" type="presOf" srcId="{D11ED27C-BDB2-40A3-9FDC-824663088E84}" destId="{257BF0A9-69BA-4228-9D70-A578E3A765C2}" srcOrd="0" destOrd="0" presId="urn:microsoft.com/office/officeart/2005/8/layout/lProcess2"/>
    <dgm:cxn modelId="{8C589490-5768-4F08-AB4F-C2CA5C9CBE13}" srcId="{CBB6F2E6-5C1A-46AC-A9FF-6FCF010E6C21}" destId="{F4ED3FAA-3C22-4E3F-9AD8-C805D2AE2093}" srcOrd="0" destOrd="0" parTransId="{A11B3F9B-AB04-400F-A3CF-D47A8A999BF7}" sibTransId="{3D88F8FB-0A4E-489C-831F-22406DF38648}"/>
    <dgm:cxn modelId="{73E379D6-7830-49A0-9F67-2DC2DB5315C7}" srcId="{30B751FA-18EC-4551-854A-F5611AA28334}" destId="{4DFA61D6-8D81-42FE-8190-8CA49CFEB426}" srcOrd="0" destOrd="0" parTransId="{A9F33A9D-D08F-48CD-8A96-767D1F9E871E}" sibTransId="{3BFA8FC7-370E-4354-8253-14897E5D787A}"/>
    <dgm:cxn modelId="{12BABB9F-D457-43F7-91C3-DF987928F30E}" type="presOf" srcId="{1E98108E-884A-40FF-AF02-8B3AC1F6F607}" destId="{C851CE80-97EA-44FE-AF10-18E4F39D3E78}" srcOrd="0" destOrd="0" presId="urn:microsoft.com/office/officeart/2005/8/layout/lProcess2"/>
    <dgm:cxn modelId="{958FF09E-8C62-42A8-99BD-264BC86881B7}" type="presOf" srcId="{F4ED3FAA-3C22-4E3F-9AD8-C805D2AE2093}" destId="{018C7EAB-23C6-4171-89FC-06552D73C596}" srcOrd="0" destOrd="0" presId="urn:microsoft.com/office/officeart/2005/8/layout/lProcess2"/>
    <dgm:cxn modelId="{4AD925BF-EC03-49E7-B261-845C85408601}" type="presOf" srcId="{1CAF162F-6B36-4A0B-A9CC-265BB4B6823F}" destId="{57FF02EE-34B5-476A-A5E1-12483D1780D2}" srcOrd="0" destOrd="0" presId="urn:microsoft.com/office/officeart/2005/8/layout/lProcess2"/>
    <dgm:cxn modelId="{897BBC91-FDF6-4A7C-82FB-A9CAF39D4971}" type="presOf" srcId="{CB136CF4-59DF-42FA-85DE-906F6CACD0E6}" destId="{88110574-D7A0-40EB-AE63-3CA8E0B8BD9B}" srcOrd="0" destOrd="0" presId="urn:microsoft.com/office/officeart/2005/8/layout/lProcess2"/>
    <dgm:cxn modelId="{9F21D239-514E-400E-8FB5-C2DAA3076800}" type="presOf" srcId="{30B751FA-18EC-4551-854A-F5611AA28334}" destId="{9CDB3FC5-B1AF-40FD-A5FF-4E2EA29E34CD}" srcOrd="0" destOrd="0" presId="urn:microsoft.com/office/officeart/2005/8/layout/lProcess2"/>
    <dgm:cxn modelId="{CFCE3D7D-1EF9-4186-807B-44B881D8F5B8}" srcId="{D11ED27C-BDB2-40A3-9FDC-824663088E84}" destId="{247DD114-ADB0-44AF-AFDE-832F4CFCBB50}" srcOrd="1" destOrd="0" parTransId="{A12B513A-21F3-4BD8-89C4-B8A57F5A47CA}" sibTransId="{8B75D123-A318-4A79-96F5-9E5894205E53}"/>
    <dgm:cxn modelId="{0E77FF17-0D32-4439-93C7-97A1DC1B72C7}" type="presOf" srcId="{D11ED27C-BDB2-40A3-9FDC-824663088E84}" destId="{A10587B3-AC49-4CB8-8FA7-887DF4C151B5}" srcOrd="1" destOrd="0" presId="urn:microsoft.com/office/officeart/2005/8/layout/lProcess2"/>
    <dgm:cxn modelId="{68E051DB-9616-4B9F-96CD-E56C903510CC}" type="presParOf" srcId="{9CDB3FC5-B1AF-40FD-A5FF-4E2EA29E34CD}" destId="{B0ABA966-2685-4C14-9300-5A0A0FAC19A6}" srcOrd="0" destOrd="0" presId="urn:microsoft.com/office/officeart/2005/8/layout/lProcess2"/>
    <dgm:cxn modelId="{A017A761-ED41-4493-A9D2-D6C6D6D10FA1}" type="presParOf" srcId="{B0ABA966-2685-4C14-9300-5A0A0FAC19A6}" destId="{3541BBAF-6C96-4ACC-B5D1-A32EB156DF4D}" srcOrd="0" destOrd="0" presId="urn:microsoft.com/office/officeart/2005/8/layout/lProcess2"/>
    <dgm:cxn modelId="{53B13E62-5425-401E-837C-E3FA04C7393F}" type="presParOf" srcId="{B0ABA966-2685-4C14-9300-5A0A0FAC19A6}" destId="{AAD49DBA-AE77-489C-8DC1-2D184EDF4E74}" srcOrd="1" destOrd="0" presId="urn:microsoft.com/office/officeart/2005/8/layout/lProcess2"/>
    <dgm:cxn modelId="{9A39B997-D17A-4A79-BA9C-114356C424B1}" type="presParOf" srcId="{B0ABA966-2685-4C14-9300-5A0A0FAC19A6}" destId="{4F1A5156-8D47-4713-A2BC-4CB4929B6298}" srcOrd="2" destOrd="0" presId="urn:microsoft.com/office/officeart/2005/8/layout/lProcess2"/>
    <dgm:cxn modelId="{CB8993A8-2760-4846-A6D3-D61524F884FC}" type="presParOf" srcId="{4F1A5156-8D47-4713-A2BC-4CB4929B6298}" destId="{7B2274AF-F1A2-46BA-964F-A50D4B3C38B7}" srcOrd="0" destOrd="0" presId="urn:microsoft.com/office/officeart/2005/8/layout/lProcess2"/>
    <dgm:cxn modelId="{745E2B23-DAB3-4628-B12A-4844C5218BA1}" type="presParOf" srcId="{7B2274AF-F1A2-46BA-964F-A50D4B3C38B7}" destId="{57FF02EE-34B5-476A-A5E1-12483D1780D2}" srcOrd="0" destOrd="0" presId="urn:microsoft.com/office/officeart/2005/8/layout/lProcess2"/>
    <dgm:cxn modelId="{3310907C-6499-4A75-8E26-A540B01BA6C6}" type="presParOf" srcId="{7B2274AF-F1A2-46BA-964F-A50D4B3C38B7}" destId="{6324E95E-A19B-4F97-BEB3-846981EA5158}" srcOrd="1" destOrd="0" presId="urn:microsoft.com/office/officeart/2005/8/layout/lProcess2"/>
    <dgm:cxn modelId="{7048B87D-635C-4929-AD99-2EC3148764F4}" type="presParOf" srcId="{7B2274AF-F1A2-46BA-964F-A50D4B3C38B7}" destId="{88110574-D7A0-40EB-AE63-3CA8E0B8BD9B}" srcOrd="2" destOrd="0" presId="urn:microsoft.com/office/officeart/2005/8/layout/lProcess2"/>
    <dgm:cxn modelId="{F5A2BFE1-6318-4CD2-B687-BE4FF05C3649}" type="presParOf" srcId="{9CDB3FC5-B1AF-40FD-A5FF-4E2EA29E34CD}" destId="{EE9E44B8-F7B8-47AD-B326-5012C2D23B8F}" srcOrd="1" destOrd="0" presId="urn:microsoft.com/office/officeart/2005/8/layout/lProcess2"/>
    <dgm:cxn modelId="{BC0FF6ED-019D-4313-80A0-D7E7C1E2401E}" type="presParOf" srcId="{9CDB3FC5-B1AF-40FD-A5FF-4E2EA29E34CD}" destId="{1B40E2B3-D87E-4EDD-851D-B1AD1BDE330F}" srcOrd="2" destOrd="0" presId="urn:microsoft.com/office/officeart/2005/8/layout/lProcess2"/>
    <dgm:cxn modelId="{1FC3C598-34F9-4D32-80B8-A773EB7CB7CB}" type="presParOf" srcId="{1B40E2B3-D87E-4EDD-851D-B1AD1BDE330F}" destId="{257BF0A9-69BA-4228-9D70-A578E3A765C2}" srcOrd="0" destOrd="0" presId="urn:microsoft.com/office/officeart/2005/8/layout/lProcess2"/>
    <dgm:cxn modelId="{FB2E5ADB-70FE-46EA-B618-9BBF83B9127E}" type="presParOf" srcId="{1B40E2B3-D87E-4EDD-851D-B1AD1BDE330F}" destId="{A10587B3-AC49-4CB8-8FA7-887DF4C151B5}" srcOrd="1" destOrd="0" presId="urn:microsoft.com/office/officeart/2005/8/layout/lProcess2"/>
    <dgm:cxn modelId="{34545829-129A-446D-A5BB-616E32DE6CEA}" type="presParOf" srcId="{1B40E2B3-D87E-4EDD-851D-B1AD1BDE330F}" destId="{62E1A75B-4A12-4631-AC9C-ECA5AE62FC0F}" srcOrd="2" destOrd="0" presId="urn:microsoft.com/office/officeart/2005/8/layout/lProcess2"/>
    <dgm:cxn modelId="{9D33DBC2-BC79-482A-AA2C-E72671E0C780}" type="presParOf" srcId="{62E1A75B-4A12-4631-AC9C-ECA5AE62FC0F}" destId="{5A01BA7B-AB95-4863-8BAA-CABB9AC62344}" srcOrd="0" destOrd="0" presId="urn:microsoft.com/office/officeart/2005/8/layout/lProcess2"/>
    <dgm:cxn modelId="{FECAF870-4AF4-4BEE-A48C-D8647C59E03F}" type="presParOf" srcId="{5A01BA7B-AB95-4863-8BAA-CABB9AC62344}" destId="{C851CE80-97EA-44FE-AF10-18E4F39D3E78}" srcOrd="0" destOrd="0" presId="urn:microsoft.com/office/officeart/2005/8/layout/lProcess2"/>
    <dgm:cxn modelId="{CF77AD37-A2DF-4FFC-9285-A88556F54CED}" type="presParOf" srcId="{5A01BA7B-AB95-4863-8BAA-CABB9AC62344}" destId="{65D33AC7-7584-47EA-B52A-281CAB999056}" srcOrd="1" destOrd="0" presId="urn:microsoft.com/office/officeart/2005/8/layout/lProcess2"/>
    <dgm:cxn modelId="{1C9165D7-851F-418E-BECB-0E0A0265CF13}" type="presParOf" srcId="{5A01BA7B-AB95-4863-8BAA-CABB9AC62344}" destId="{7311DC31-6544-4F51-BEB4-6E3F292249BB}" srcOrd="2" destOrd="0" presId="urn:microsoft.com/office/officeart/2005/8/layout/lProcess2"/>
    <dgm:cxn modelId="{7DC98E2E-6A76-4DF9-BC36-D8F1A4A470B6}" type="presParOf" srcId="{5A01BA7B-AB95-4863-8BAA-CABB9AC62344}" destId="{87F99A13-9248-4245-8317-AF2993EFACB5}" srcOrd="3" destOrd="0" presId="urn:microsoft.com/office/officeart/2005/8/layout/lProcess2"/>
    <dgm:cxn modelId="{6B6360FD-0358-4627-BDF2-95771359A068}" type="presParOf" srcId="{5A01BA7B-AB95-4863-8BAA-CABB9AC62344}" destId="{335A7CB8-4CE5-40C5-B635-E9CE65D38FED}" srcOrd="4" destOrd="0" presId="urn:microsoft.com/office/officeart/2005/8/layout/lProcess2"/>
    <dgm:cxn modelId="{D1FFA686-6878-4974-A2C9-1EAF1F3A9684}" type="presParOf" srcId="{9CDB3FC5-B1AF-40FD-A5FF-4E2EA29E34CD}" destId="{CF9A8F91-94C4-4178-8347-9D700A1FC80B}" srcOrd="3" destOrd="0" presId="urn:microsoft.com/office/officeart/2005/8/layout/lProcess2"/>
    <dgm:cxn modelId="{835E4C56-0F54-43FC-97BF-42079E9F80B0}" type="presParOf" srcId="{9CDB3FC5-B1AF-40FD-A5FF-4E2EA29E34CD}" destId="{89538128-054A-4C68-9E1E-660A23210116}" srcOrd="4" destOrd="0" presId="urn:microsoft.com/office/officeart/2005/8/layout/lProcess2"/>
    <dgm:cxn modelId="{EC8C6FB5-A0F2-4D23-A9C4-51BD4F29F731}" type="presParOf" srcId="{89538128-054A-4C68-9E1E-660A23210116}" destId="{E4FC8C70-54A8-4D0C-B7AB-3C111A0895D3}" srcOrd="0" destOrd="0" presId="urn:microsoft.com/office/officeart/2005/8/layout/lProcess2"/>
    <dgm:cxn modelId="{DF85E094-D5AC-48C1-8F8A-68EA4153033F}" type="presParOf" srcId="{89538128-054A-4C68-9E1E-660A23210116}" destId="{80C715F5-29E8-4399-89DB-6B42A9ACC601}" srcOrd="1" destOrd="0" presId="urn:microsoft.com/office/officeart/2005/8/layout/lProcess2"/>
    <dgm:cxn modelId="{CAF2D79E-F974-40D6-B9E9-68494C2D4CE9}" type="presParOf" srcId="{89538128-054A-4C68-9E1E-660A23210116}" destId="{7445BD36-BFCC-4D09-9210-A75B9C9E1ADA}" srcOrd="2" destOrd="0" presId="urn:microsoft.com/office/officeart/2005/8/layout/lProcess2"/>
    <dgm:cxn modelId="{9B739061-62AF-4119-A5B7-F346D44772F2}" type="presParOf" srcId="{7445BD36-BFCC-4D09-9210-A75B9C9E1ADA}" destId="{416D1BC6-059F-40DD-B066-8C273D4D986B}" srcOrd="0" destOrd="0" presId="urn:microsoft.com/office/officeart/2005/8/layout/lProcess2"/>
    <dgm:cxn modelId="{81928A34-0015-41FF-9451-11436A1288AD}" type="presParOf" srcId="{416D1BC6-059F-40DD-B066-8C273D4D986B}" destId="{018C7EAB-23C6-4171-89FC-06552D73C596}" srcOrd="0" destOrd="0" presId="urn:microsoft.com/office/officeart/2005/8/layout/lProcess2"/>
    <dgm:cxn modelId="{74B80AC6-42C2-4A3D-B750-CCB84ABDCF32}" type="presParOf" srcId="{416D1BC6-059F-40DD-B066-8C273D4D986B}" destId="{748252C3-19DF-4C67-BE34-A6E02756BFFA}" srcOrd="1" destOrd="0" presId="urn:microsoft.com/office/officeart/2005/8/layout/lProcess2"/>
    <dgm:cxn modelId="{554AF839-9F9C-4D8A-9F88-B6ED3722F231}" type="presParOf" srcId="{416D1BC6-059F-40DD-B066-8C273D4D986B}" destId="{5CC50E98-2B20-4659-9547-EC261F534D1F}"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FED64C1-9A40-4556-8963-F004043E9E74}"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fr-FR"/>
        </a:p>
      </dgm:t>
    </dgm:pt>
    <dgm:pt modelId="{FF90238D-0814-4EBA-A955-80E88FCDC557}">
      <dgm:prSet phldrT="[Texte]"/>
      <dgm:spPr>
        <a:solidFill>
          <a:srgbClr val="0070C0"/>
        </a:solidFill>
      </dgm:spPr>
      <dgm:t>
        <a:bodyPr/>
        <a:lstStyle/>
        <a:p>
          <a:r>
            <a:rPr lang="fr-FR" dirty="0" smtClean="0">
              <a:latin typeface="Comic Sans MS" panose="030F0702030302020204" pitchFamily="66" charset="0"/>
            </a:rPr>
            <a:t>SERIE L</a:t>
          </a:r>
          <a:endParaRPr lang="fr-FR" dirty="0">
            <a:latin typeface="Comic Sans MS" panose="030F0702030302020204" pitchFamily="66" charset="0"/>
          </a:endParaRPr>
        </a:p>
      </dgm:t>
    </dgm:pt>
    <dgm:pt modelId="{0811A883-4DEF-4AAB-B46B-803B3D3D5BCE}" type="parTrans" cxnId="{0E7B6A90-9BF3-4DED-8FF5-8873DDEC6867}">
      <dgm:prSet/>
      <dgm:spPr/>
      <dgm:t>
        <a:bodyPr/>
        <a:lstStyle/>
        <a:p>
          <a:endParaRPr lang="fr-FR">
            <a:latin typeface="Comic Sans MS" panose="030F0702030302020204" pitchFamily="66" charset="0"/>
          </a:endParaRPr>
        </a:p>
      </dgm:t>
    </dgm:pt>
    <dgm:pt modelId="{F072A974-529B-4910-B940-F9094F0AC38B}" type="sibTrans" cxnId="{0E7B6A90-9BF3-4DED-8FF5-8873DDEC6867}">
      <dgm:prSet/>
      <dgm:spPr/>
      <dgm:t>
        <a:bodyPr/>
        <a:lstStyle/>
        <a:p>
          <a:endParaRPr lang="fr-FR">
            <a:latin typeface="Comic Sans MS" panose="030F0702030302020204" pitchFamily="66" charset="0"/>
          </a:endParaRPr>
        </a:p>
      </dgm:t>
    </dgm:pt>
    <dgm:pt modelId="{C511A640-083D-400A-89A9-9A4C50F7B681}">
      <dgm:prSet phldrT="[Texte]"/>
      <dgm:spPr>
        <a:solidFill>
          <a:srgbClr val="00B050"/>
        </a:solidFill>
      </dgm:spPr>
      <dgm:t>
        <a:bodyPr/>
        <a:lstStyle/>
        <a:p>
          <a:r>
            <a:rPr lang="fr-FR" dirty="0" smtClean="0">
              <a:latin typeface="Comic Sans MS" panose="030F0702030302020204" pitchFamily="66" charset="0"/>
            </a:rPr>
            <a:t>LETTRES ET LANGUES</a:t>
          </a:r>
          <a:endParaRPr lang="fr-FR" dirty="0">
            <a:latin typeface="Comic Sans MS" panose="030F0702030302020204" pitchFamily="66" charset="0"/>
          </a:endParaRPr>
        </a:p>
      </dgm:t>
    </dgm:pt>
    <dgm:pt modelId="{A7DFE14F-02CE-49E5-A547-9C1AB178B066}" type="parTrans" cxnId="{FC2C1A93-4EC3-45AB-9536-E3C3503A93A1}">
      <dgm:prSet/>
      <dgm:spPr>
        <a:solidFill>
          <a:schemeClr val="tx2"/>
        </a:solidFill>
      </dgm:spPr>
      <dgm:t>
        <a:bodyPr/>
        <a:lstStyle/>
        <a:p>
          <a:endParaRPr lang="fr-FR">
            <a:latin typeface="Comic Sans MS" panose="030F0702030302020204" pitchFamily="66" charset="0"/>
          </a:endParaRPr>
        </a:p>
      </dgm:t>
    </dgm:pt>
    <dgm:pt modelId="{2D7F55C6-07D8-45DC-A1E1-BDD9589D1F85}" type="sibTrans" cxnId="{FC2C1A93-4EC3-45AB-9536-E3C3503A93A1}">
      <dgm:prSet/>
      <dgm:spPr/>
      <dgm:t>
        <a:bodyPr/>
        <a:lstStyle/>
        <a:p>
          <a:endParaRPr lang="fr-FR">
            <a:latin typeface="Comic Sans MS" panose="030F0702030302020204" pitchFamily="66" charset="0"/>
          </a:endParaRPr>
        </a:p>
      </dgm:t>
    </dgm:pt>
    <dgm:pt modelId="{92ADC5FF-1F80-4622-8385-DE5DDE34F7EE}">
      <dgm:prSet phldrT="[Texte]" custT="1"/>
      <dgm:spPr>
        <a:solidFill>
          <a:schemeClr val="tx2">
            <a:lumMod val="75000"/>
            <a:lumOff val="25000"/>
          </a:schemeClr>
        </a:solidFill>
      </dgm:spPr>
      <dgm:t>
        <a:bodyPr/>
        <a:lstStyle/>
        <a:p>
          <a:r>
            <a:rPr lang="fr-FR" sz="1200" dirty="0" smtClean="0">
              <a:latin typeface="Comic Sans MS" panose="030F0702030302020204" pitchFamily="66" charset="0"/>
            </a:rPr>
            <a:t>LETTRES MATHEMATIQUES</a:t>
          </a:r>
          <a:endParaRPr lang="fr-FR" sz="1200" dirty="0">
            <a:latin typeface="Comic Sans MS" panose="030F0702030302020204" pitchFamily="66" charset="0"/>
          </a:endParaRPr>
        </a:p>
      </dgm:t>
    </dgm:pt>
    <dgm:pt modelId="{A2146080-AFC1-46F4-8D46-5CE6B9283F20}" type="parTrans" cxnId="{DD86DFB2-99A2-4CEC-99C7-D18B34BBC63F}">
      <dgm:prSet/>
      <dgm:spPr>
        <a:solidFill>
          <a:schemeClr val="tx2"/>
        </a:solidFill>
      </dgm:spPr>
      <dgm:t>
        <a:bodyPr/>
        <a:lstStyle/>
        <a:p>
          <a:endParaRPr lang="fr-FR">
            <a:latin typeface="Comic Sans MS" panose="030F0702030302020204" pitchFamily="66" charset="0"/>
          </a:endParaRPr>
        </a:p>
      </dgm:t>
    </dgm:pt>
    <dgm:pt modelId="{0B480BC4-60F8-45A6-B3EC-BB30E03A8BCD}" type="sibTrans" cxnId="{DD86DFB2-99A2-4CEC-99C7-D18B34BBC63F}">
      <dgm:prSet/>
      <dgm:spPr/>
      <dgm:t>
        <a:bodyPr/>
        <a:lstStyle/>
        <a:p>
          <a:endParaRPr lang="fr-FR">
            <a:latin typeface="Comic Sans MS" panose="030F0702030302020204" pitchFamily="66" charset="0"/>
          </a:endParaRPr>
        </a:p>
      </dgm:t>
    </dgm:pt>
    <dgm:pt modelId="{E57730D4-CEB1-410B-85C2-B0E934241FFC}">
      <dgm:prSet phldrT="[Texte]"/>
      <dgm:spPr>
        <a:solidFill>
          <a:srgbClr val="C00000"/>
        </a:solidFill>
      </dgm:spPr>
      <dgm:t>
        <a:bodyPr/>
        <a:lstStyle/>
        <a:p>
          <a:r>
            <a:rPr lang="fr-FR" dirty="0" smtClean="0">
              <a:latin typeface="Comic Sans MS" panose="030F0702030302020204" pitchFamily="66" charset="0"/>
            </a:rPr>
            <a:t>LETTRES ET ARTS</a:t>
          </a:r>
          <a:endParaRPr lang="fr-FR" dirty="0">
            <a:latin typeface="Comic Sans MS" panose="030F0702030302020204" pitchFamily="66" charset="0"/>
          </a:endParaRPr>
        </a:p>
      </dgm:t>
    </dgm:pt>
    <dgm:pt modelId="{8E69C7BC-133C-4012-870C-096C95CFD95F}" type="parTrans" cxnId="{4A2467A2-A168-468D-93E1-7E15C36B7D0A}">
      <dgm:prSet/>
      <dgm:spPr>
        <a:solidFill>
          <a:schemeClr val="tx2"/>
        </a:solidFill>
      </dgm:spPr>
      <dgm:t>
        <a:bodyPr/>
        <a:lstStyle/>
        <a:p>
          <a:endParaRPr lang="fr-FR">
            <a:latin typeface="Comic Sans MS" panose="030F0702030302020204" pitchFamily="66" charset="0"/>
          </a:endParaRPr>
        </a:p>
      </dgm:t>
    </dgm:pt>
    <dgm:pt modelId="{D65C7BA9-7FF1-469B-8B76-481C54302C37}" type="sibTrans" cxnId="{4A2467A2-A168-468D-93E1-7E15C36B7D0A}">
      <dgm:prSet/>
      <dgm:spPr/>
      <dgm:t>
        <a:bodyPr/>
        <a:lstStyle/>
        <a:p>
          <a:endParaRPr lang="fr-FR">
            <a:latin typeface="Comic Sans MS" panose="030F0702030302020204" pitchFamily="66" charset="0"/>
          </a:endParaRPr>
        </a:p>
      </dgm:t>
    </dgm:pt>
    <dgm:pt modelId="{7DD15516-9905-4141-8DB5-5507191B8B11}">
      <dgm:prSet phldrT="[Texte]"/>
      <dgm:spPr>
        <a:solidFill>
          <a:srgbClr val="7030A0"/>
        </a:solidFill>
      </dgm:spPr>
      <dgm:t>
        <a:bodyPr/>
        <a:lstStyle/>
        <a:p>
          <a:r>
            <a:rPr lang="fr-FR" dirty="0" smtClean="0">
              <a:latin typeface="Comic Sans MS" panose="030F0702030302020204" pitchFamily="66" charset="0"/>
            </a:rPr>
            <a:t>LETTRES CLASSIQUES</a:t>
          </a:r>
          <a:endParaRPr lang="fr-FR" dirty="0">
            <a:latin typeface="Comic Sans MS" panose="030F0702030302020204" pitchFamily="66" charset="0"/>
          </a:endParaRPr>
        </a:p>
      </dgm:t>
    </dgm:pt>
    <dgm:pt modelId="{F56E4611-4A87-4749-AC67-902CC8B93B2F}" type="parTrans" cxnId="{246B9649-E26F-4B0E-B434-6439340A4F5B}">
      <dgm:prSet/>
      <dgm:spPr>
        <a:solidFill>
          <a:schemeClr val="tx2"/>
        </a:solidFill>
      </dgm:spPr>
      <dgm:t>
        <a:bodyPr/>
        <a:lstStyle/>
        <a:p>
          <a:endParaRPr lang="fr-FR">
            <a:latin typeface="Comic Sans MS" panose="030F0702030302020204" pitchFamily="66" charset="0"/>
          </a:endParaRPr>
        </a:p>
      </dgm:t>
    </dgm:pt>
    <dgm:pt modelId="{37FA5939-598A-402E-A311-DBFAC90F9286}" type="sibTrans" cxnId="{246B9649-E26F-4B0E-B434-6439340A4F5B}">
      <dgm:prSet/>
      <dgm:spPr/>
      <dgm:t>
        <a:bodyPr/>
        <a:lstStyle/>
        <a:p>
          <a:endParaRPr lang="fr-FR">
            <a:latin typeface="Comic Sans MS" panose="030F0702030302020204" pitchFamily="66" charset="0"/>
          </a:endParaRPr>
        </a:p>
      </dgm:t>
    </dgm:pt>
    <dgm:pt modelId="{E3FEF26E-C40D-443F-8D62-7B88AE6B0C3F}" type="pres">
      <dgm:prSet presAssocID="{6FED64C1-9A40-4556-8963-F004043E9E74}" presName="Name0" presStyleCnt="0">
        <dgm:presLayoutVars>
          <dgm:chMax val="1"/>
          <dgm:dir/>
          <dgm:animLvl val="ctr"/>
          <dgm:resizeHandles val="exact"/>
        </dgm:presLayoutVars>
      </dgm:prSet>
      <dgm:spPr/>
      <dgm:t>
        <a:bodyPr/>
        <a:lstStyle/>
        <a:p>
          <a:endParaRPr lang="fr-FR"/>
        </a:p>
      </dgm:t>
    </dgm:pt>
    <dgm:pt modelId="{484C65BB-F4A1-4965-96A4-CBAD5399C725}" type="pres">
      <dgm:prSet presAssocID="{FF90238D-0814-4EBA-A955-80E88FCDC557}" presName="centerShape" presStyleLbl="node0" presStyleIdx="0" presStyleCnt="1"/>
      <dgm:spPr/>
      <dgm:t>
        <a:bodyPr/>
        <a:lstStyle/>
        <a:p>
          <a:endParaRPr lang="fr-FR"/>
        </a:p>
      </dgm:t>
    </dgm:pt>
    <dgm:pt modelId="{4D6B6DC2-C3D5-4BF1-83ED-0EF073D4FC18}" type="pres">
      <dgm:prSet presAssocID="{A7DFE14F-02CE-49E5-A547-9C1AB178B066}" presName="parTrans" presStyleLbl="sibTrans2D1" presStyleIdx="0" presStyleCnt="4"/>
      <dgm:spPr/>
      <dgm:t>
        <a:bodyPr/>
        <a:lstStyle/>
        <a:p>
          <a:endParaRPr lang="fr-FR"/>
        </a:p>
      </dgm:t>
    </dgm:pt>
    <dgm:pt modelId="{7532C50E-CC72-41E6-AF1D-90A1CD384798}" type="pres">
      <dgm:prSet presAssocID="{A7DFE14F-02CE-49E5-A547-9C1AB178B066}" presName="connectorText" presStyleLbl="sibTrans2D1" presStyleIdx="0" presStyleCnt="4"/>
      <dgm:spPr/>
      <dgm:t>
        <a:bodyPr/>
        <a:lstStyle/>
        <a:p>
          <a:endParaRPr lang="fr-FR"/>
        </a:p>
      </dgm:t>
    </dgm:pt>
    <dgm:pt modelId="{B425DE05-0EB9-450C-84BC-A1371478FAB3}" type="pres">
      <dgm:prSet presAssocID="{C511A640-083D-400A-89A9-9A4C50F7B681}" presName="node" presStyleLbl="node1" presStyleIdx="0" presStyleCnt="4" custScaleX="204560">
        <dgm:presLayoutVars>
          <dgm:bulletEnabled val="1"/>
        </dgm:presLayoutVars>
      </dgm:prSet>
      <dgm:spPr/>
      <dgm:t>
        <a:bodyPr/>
        <a:lstStyle/>
        <a:p>
          <a:endParaRPr lang="fr-FR"/>
        </a:p>
      </dgm:t>
    </dgm:pt>
    <dgm:pt modelId="{E3A28CFF-4D55-4D88-B290-21CE56891A8E}" type="pres">
      <dgm:prSet presAssocID="{A2146080-AFC1-46F4-8D46-5CE6B9283F20}" presName="parTrans" presStyleLbl="sibTrans2D1" presStyleIdx="1" presStyleCnt="4"/>
      <dgm:spPr/>
      <dgm:t>
        <a:bodyPr/>
        <a:lstStyle/>
        <a:p>
          <a:endParaRPr lang="fr-FR"/>
        </a:p>
      </dgm:t>
    </dgm:pt>
    <dgm:pt modelId="{D1769E22-B864-42B4-8B1C-A141B22452D2}" type="pres">
      <dgm:prSet presAssocID="{A2146080-AFC1-46F4-8D46-5CE6B9283F20}" presName="connectorText" presStyleLbl="sibTrans2D1" presStyleIdx="1" presStyleCnt="4"/>
      <dgm:spPr/>
      <dgm:t>
        <a:bodyPr/>
        <a:lstStyle/>
        <a:p>
          <a:endParaRPr lang="fr-FR"/>
        </a:p>
      </dgm:t>
    </dgm:pt>
    <dgm:pt modelId="{C5299E2D-FF54-4CB2-B8AA-6D47D7653689}" type="pres">
      <dgm:prSet presAssocID="{92ADC5FF-1F80-4622-8385-DE5DDE34F7EE}" presName="node" presStyleLbl="node1" presStyleIdx="1" presStyleCnt="4" custScaleX="151672" custRadScaleRad="112215" custRadScaleInc="-492">
        <dgm:presLayoutVars>
          <dgm:bulletEnabled val="1"/>
        </dgm:presLayoutVars>
      </dgm:prSet>
      <dgm:spPr/>
      <dgm:t>
        <a:bodyPr/>
        <a:lstStyle/>
        <a:p>
          <a:endParaRPr lang="fr-FR"/>
        </a:p>
      </dgm:t>
    </dgm:pt>
    <dgm:pt modelId="{A7E0A551-6013-4847-BC3E-783A1B3ED359}" type="pres">
      <dgm:prSet presAssocID="{8E69C7BC-133C-4012-870C-096C95CFD95F}" presName="parTrans" presStyleLbl="sibTrans2D1" presStyleIdx="2" presStyleCnt="4"/>
      <dgm:spPr/>
      <dgm:t>
        <a:bodyPr/>
        <a:lstStyle/>
        <a:p>
          <a:endParaRPr lang="fr-FR"/>
        </a:p>
      </dgm:t>
    </dgm:pt>
    <dgm:pt modelId="{C01AC6C6-DB2B-48AC-80B8-B5B4BBF78D47}" type="pres">
      <dgm:prSet presAssocID="{8E69C7BC-133C-4012-870C-096C95CFD95F}" presName="connectorText" presStyleLbl="sibTrans2D1" presStyleIdx="2" presStyleCnt="4"/>
      <dgm:spPr/>
      <dgm:t>
        <a:bodyPr/>
        <a:lstStyle/>
        <a:p>
          <a:endParaRPr lang="fr-FR"/>
        </a:p>
      </dgm:t>
    </dgm:pt>
    <dgm:pt modelId="{B11F74D7-745B-478A-BB8B-CB7EA536810E}" type="pres">
      <dgm:prSet presAssocID="{E57730D4-CEB1-410B-85C2-B0E934241FFC}" presName="node" presStyleLbl="node1" presStyleIdx="2" presStyleCnt="4" custScaleX="201201">
        <dgm:presLayoutVars>
          <dgm:bulletEnabled val="1"/>
        </dgm:presLayoutVars>
      </dgm:prSet>
      <dgm:spPr/>
      <dgm:t>
        <a:bodyPr/>
        <a:lstStyle/>
        <a:p>
          <a:endParaRPr lang="fr-FR"/>
        </a:p>
      </dgm:t>
    </dgm:pt>
    <dgm:pt modelId="{41AD6940-B5F2-4A6A-83D8-2008435FEF90}" type="pres">
      <dgm:prSet presAssocID="{F56E4611-4A87-4749-AC67-902CC8B93B2F}" presName="parTrans" presStyleLbl="sibTrans2D1" presStyleIdx="3" presStyleCnt="4"/>
      <dgm:spPr/>
      <dgm:t>
        <a:bodyPr/>
        <a:lstStyle/>
        <a:p>
          <a:endParaRPr lang="fr-FR"/>
        </a:p>
      </dgm:t>
    </dgm:pt>
    <dgm:pt modelId="{5D2523BA-25CB-4707-AE0E-AC31F9A207F6}" type="pres">
      <dgm:prSet presAssocID="{F56E4611-4A87-4749-AC67-902CC8B93B2F}" presName="connectorText" presStyleLbl="sibTrans2D1" presStyleIdx="3" presStyleCnt="4"/>
      <dgm:spPr/>
      <dgm:t>
        <a:bodyPr/>
        <a:lstStyle/>
        <a:p>
          <a:endParaRPr lang="fr-FR"/>
        </a:p>
      </dgm:t>
    </dgm:pt>
    <dgm:pt modelId="{7A79C8B6-359F-4A87-B701-FBBFCAA3F7EF}" type="pres">
      <dgm:prSet presAssocID="{7DD15516-9905-4141-8DB5-5507191B8B11}" presName="node" presStyleLbl="node1" presStyleIdx="3" presStyleCnt="4" custScaleX="170508" custRadScaleRad="133323" custRadScaleInc="414">
        <dgm:presLayoutVars>
          <dgm:bulletEnabled val="1"/>
        </dgm:presLayoutVars>
      </dgm:prSet>
      <dgm:spPr/>
      <dgm:t>
        <a:bodyPr/>
        <a:lstStyle/>
        <a:p>
          <a:endParaRPr lang="fr-FR"/>
        </a:p>
      </dgm:t>
    </dgm:pt>
  </dgm:ptLst>
  <dgm:cxnLst>
    <dgm:cxn modelId="{A80BAF95-5913-4F96-BC44-8E812A66CD63}" type="presOf" srcId="{A2146080-AFC1-46F4-8D46-5CE6B9283F20}" destId="{D1769E22-B864-42B4-8B1C-A141B22452D2}" srcOrd="1" destOrd="0" presId="urn:microsoft.com/office/officeart/2005/8/layout/radial5"/>
    <dgm:cxn modelId="{104F0B60-0C56-48B5-AFC5-669805591339}" type="presOf" srcId="{92ADC5FF-1F80-4622-8385-DE5DDE34F7EE}" destId="{C5299E2D-FF54-4CB2-B8AA-6D47D7653689}" srcOrd="0" destOrd="0" presId="urn:microsoft.com/office/officeart/2005/8/layout/radial5"/>
    <dgm:cxn modelId="{DD86DFB2-99A2-4CEC-99C7-D18B34BBC63F}" srcId="{FF90238D-0814-4EBA-A955-80E88FCDC557}" destId="{92ADC5FF-1F80-4622-8385-DE5DDE34F7EE}" srcOrd="1" destOrd="0" parTransId="{A2146080-AFC1-46F4-8D46-5CE6B9283F20}" sibTransId="{0B480BC4-60F8-45A6-B3EC-BB30E03A8BCD}"/>
    <dgm:cxn modelId="{296FAA0F-5852-42C8-A5CD-F01F03D9C2AA}" type="presOf" srcId="{A7DFE14F-02CE-49E5-A547-9C1AB178B066}" destId="{7532C50E-CC72-41E6-AF1D-90A1CD384798}" srcOrd="1" destOrd="0" presId="urn:microsoft.com/office/officeart/2005/8/layout/radial5"/>
    <dgm:cxn modelId="{4EBCDAE8-F10F-4A08-B0A1-66A0136D6601}" type="presOf" srcId="{6FED64C1-9A40-4556-8963-F004043E9E74}" destId="{E3FEF26E-C40D-443F-8D62-7B88AE6B0C3F}" srcOrd="0" destOrd="0" presId="urn:microsoft.com/office/officeart/2005/8/layout/radial5"/>
    <dgm:cxn modelId="{0E7B6A90-9BF3-4DED-8FF5-8873DDEC6867}" srcId="{6FED64C1-9A40-4556-8963-F004043E9E74}" destId="{FF90238D-0814-4EBA-A955-80E88FCDC557}" srcOrd="0" destOrd="0" parTransId="{0811A883-4DEF-4AAB-B46B-803B3D3D5BCE}" sibTransId="{F072A974-529B-4910-B940-F9094F0AC38B}"/>
    <dgm:cxn modelId="{C4F27BAA-65C0-4708-BD55-136867D8D635}" type="presOf" srcId="{8E69C7BC-133C-4012-870C-096C95CFD95F}" destId="{A7E0A551-6013-4847-BC3E-783A1B3ED359}" srcOrd="0" destOrd="0" presId="urn:microsoft.com/office/officeart/2005/8/layout/radial5"/>
    <dgm:cxn modelId="{E50321DE-D712-413E-B4B9-342B443476CD}" type="presOf" srcId="{8E69C7BC-133C-4012-870C-096C95CFD95F}" destId="{C01AC6C6-DB2B-48AC-80B8-B5B4BBF78D47}" srcOrd="1" destOrd="0" presId="urn:microsoft.com/office/officeart/2005/8/layout/radial5"/>
    <dgm:cxn modelId="{FFAFD163-9E4E-46B6-A248-B4ED80F13618}" type="presOf" srcId="{A2146080-AFC1-46F4-8D46-5CE6B9283F20}" destId="{E3A28CFF-4D55-4D88-B290-21CE56891A8E}" srcOrd="0" destOrd="0" presId="urn:microsoft.com/office/officeart/2005/8/layout/radial5"/>
    <dgm:cxn modelId="{FC2C1A93-4EC3-45AB-9536-E3C3503A93A1}" srcId="{FF90238D-0814-4EBA-A955-80E88FCDC557}" destId="{C511A640-083D-400A-89A9-9A4C50F7B681}" srcOrd="0" destOrd="0" parTransId="{A7DFE14F-02CE-49E5-A547-9C1AB178B066}" sibTransId="{2D7F55C6-07D8-45DC-A1E1-BDD9589D1F85}"/>
    <dgm:cxn modelId="{6137DC9F-0DB0-4D9A-A3F9-A090434368A0}" type="presOf" srcId="{F56E4611-4A87-4749-AC67-902CC8B93B2F}" destId="{41AD6940-B5F2-4A6A-83D8-2008435FEF90}" srcOrd="0" destOrd="0" presId="urn:microsoft.com/office/officeart/2005/8/layout/radial5"/>
    <dgm:cxn modelId="{4A2467A2-A168-468D-93E1-7E15C36B7D0A}" srcId="{FF90238D-0814-4EBA-A955-80E88FCDC557}" destId="{E57730D4-CEB1-410B-85C2-B0E934241FFC}" srcOrd="2" destOrd="0" parTransId="{8E69C7BC-133C-4012-870C-096C95CFD95F}" sibTransId="{D65C7BA9-7FF1-469B-8B76-481C54302C37}"/>
    <dgm:cxn modelId="{C6D9C00C-4CEA-4A1E-9191-AB068243F20A}" type="presOf" srcId="{F56E4611-4A87-4749-AC67-902CC8B93B2F}" destId="{5D2523BA-25CB-4707-AE0E-AC31F9A207F6}" srcOrd="1" destOrd="0" presId="urn:microsoft.com/office/officeart/2005/8/layout/radial5"/>
    <dgm:cxn modelId="{D5FA8997-C6DD-4F00-9622-B6EC1D8C2FCF}" type="presOf" srcId="{7DD15516-9905-4141-8DB5-5507191B8B11}" destId="{7A79C8B6-359F-4A87-B701-FBBFCAA3F7EF}" srcOrd="0" destOrd="0" presId="urn:microsoft.com/office/officeart/2005/8/layout/radial5"/>
    <dgm:cxn modelId="{2BF53ACC-013C-4D35-801F-D006C6A69D24}" type="presOf" srcId="{FF90238D-0814-4EBA-A955-80E88FCDC557}" destId="{484C65BB-F4A1-4965-96A4-CBAD5399C725}" srcOrd="0" destOrd="0" presId="urn:microsoft.com/office/officeart/2005/8/layout/radial5"/>
    <dgm:cxn modelId="{5115B262-91E6-4742-AB13-C701C7BE823B}" type="presOf" srcId="{A7DFE14F-02CE-49E5-A547-9C1AB178B066}" destId="{4D6B6DC2-C3D5-4BF1-83ED-0EF073D4FC18}" srcOrd="0" destOrd="0" presId="urn:microsoft.com/office/officeart/2005/8/layout/radial5"/>
    <dgm:cxn modelId="{F7290FF7-BB85-4DB8-B897-6B168FEC9FE9}" type="presOf" srcId="{E57730D4-CEB1-410B-85C2-B0E934241FFC}" destId="{B11F74D7-745B-478A-BB8B-CB7EA536810E}" srcOrd="0" destOrd="0" presId="urn:microsoft.com/office/officeart/2005/8/layout/radial5"/>
    <dgm:cxn modelId="{4747B0CA-D6EE-4569-8FCA-3F046D334B8B}" type="presOf" srcId="{C511A640-083D-400A-89A9-9A4C50F7B681}" destId="{B425DE05-0EB9-450C-84BC-A1371478FAB3}" srcOrd="0" destOrd="0" presId="urn:microsoft.com/office/officeart/2005/8/layout/radial5"/>
    <dgm:cxn modelId="{246B9649-E26F-4B0E-B434-6439340A4F5B}" srcId="{FF90238D-0814-4EBA-A955-80E88FCDC557}" destId="{7DD15516-9905-4141-8DB5-5507191B8B11}" srcOrd="3" destOrd="0" parTransId="{F56E4611-4A87-4749-AC67-902CC8B93B2F}" sibTransId="{37FA5939-598A-402E-A311-DBFAC90F9286}"/>
    <dgm:cxn modelId="{9B592182-AF22-4E08-9566-5B3369D2B8A2}" type="presParOf" srcId="{E3FEF26E-C40D-443F-8D62-7B88AE6B0C3F}" destId="{484C65BB-F4A1-4965-96A4-CBAD5399C725}" srcOrd="0" destOrd="0" presId="urn:microsoft.com/office/officeart/2005/8/layout/radial5"/>
    <dgm:cxn modelId="{55C6CA03-A37F-458D-951C-E5D17ACB3548}" type="presParOf" srcId="{E3FEF26E-C40D-443F-8D62-7B88AE6B0C3F}" destId="{4D6B6DC2-C3D5-4BF1-83ED-0EF073D4FC18}" srcOrd="1" destOrd="0" presId="urn:microsoft.com/office/officeart/2005/8/layout/radial5"/>
    <dgm:cxn modelId="{8436E8E7-ACD6-40E5-A739-B7C6A73A2AD0}" type="presParOf" srcId="{4D6B6DC2-C3D5-4BF1-83ED-0EF073D4FC18}" destId="{7532C50E-CC72-41E6-AF1D-90A1CD384798}" srcOrd="0" destOrd="0" presId="urn:microsoft.com/office/officeart/2005/8/layout/radial5"/>
    <dgm:cxn modelId="{FA99700A-3E20-4020-BDE1-A01C63B4911E}" type="presParOf" srcId="{E3FEF26E-C40D-443F-8D62-7B88AE6B0C3F}" destId="{B425DE05-0EB9-450C-84BC-A1371478FAB3}" srcOrd="2" destOrd="0" presId="urn:microsoft.com/office/officeart/2005/8/layout/radial5"/>
    <dgm:cxn modelId="{D795FF62-A9B7-4B6C-9D5F-F6B0526B48F5}" type="presParOf" srcId="{E3FEF26E-C40D-443F-8D62-7B88AE6B0C3F}" destId="{E3A28CFF-4D55-4D88-B290-21CE56891A8E}" srcOrd="3" destOrd="0" presId="urn:microsoft.com/office/officeart/2005/8/layout/radial5"/>
    <dgm:cxn modelId="{B093F6DD-4828-4D23-89BB-1E32A1A7F09D}" type="presParOf" srcId="{E3A28CFF-4D55-4D88-B290-21CE56891A8E}" destId="{D1769E22-B864-42B4-8B1C-A141B22452D2}" srcOrd="0" destOrd="0" presId="urn:microsoft.com/office/officeart/2005/8/layout/radial5"/>
    <dgm:cxn modelId="{6DB82A97-244D-4550-8BDE-FDA1775B8E20}" type="presParOf" srcId="{E3FEF26E-C40D-443F-8D62-7B88AE6B0C3F}" destId="{C5299E2D-FF54-4CB2-B8AA-6D47D7653689}" srcOrd="4" destOrd="0" presId="urn:microsoft.com/office/officeart/2005/8/layout/radial5"/>
    <dgm:cxn modelId="{0C715022-C333-40F5-9B8E-C77EA925319D}" type="presParOf" srcId="{E3FEF26E-C40D-443F-8D62-7B88AE6B0C3F}" destId="{A7E0A551-6013-4847-BC3E-783A1B3ED359}" srcOrd="5" destOrd="0" presId="urn:microsoft.com/office/officeart/2005/8/layout/radial5"/>
    <dgm:cxn modelId="{F37702CF-AC6A-4323-820F-3CDF44CD741D}" type="presParOf" srcId="{A7E0A551-6013-4847-BC3E-783A1B3ED359}" destId="{C01AC6C6-DB2B-48AC-80B8-B5B4BBF78D47}" srcOrd="0" destOrd="0" presId="urn:microsoft.com/office/officeart/2005/8/layout/radial5"/>
    <dgm:cxn modelId="{366C6957-17FA-42D4-93F6-26B7D21AC212}" type="presParOf" srcId="{E3FEF26E-C40D-443F-8D62-7B88AE6B0C3F}" destId="{B11F74D7-745B-478A-BB8B-CB7EA536810E}" srcOrd="6" destOrd="0" presId="urn:microsoft.com/office/officeart/2005/8/layout/radial5"/>
    <dgm:cxn modelId="{1E630043-3D0A-4138-9B92-A00FAE5BE36A}" type="presParOf" srcId="{E3FEF26E-C40D-443F-8D62-7B88AE6B0C3F}" destId="{41AD6940-B5F2-4A6A-83D8-2008435FEF90}" srcOrd="7" destOrd="0" presId="urn:microsoft.com/office/officeart/2005/8/layout/radial5"/>
    <dgm:cxn modelId="{79C88B73-944E-4B86-AF2B-7306CDA9565D}" type="presParOf" srcId="{41AD6940-B5F2-4A6A-83D8-2008435FEF90}" destId="{5D2523BA-25CB-4707-AE0E-AC31F9A207F6}" srcOrd="0" destOrd="0" presId="urn:microsoft.com/office/officeart/2005/8/layout/radial5"/>
    <dgm:cxn modelId="{EF8802FE-5442-4B1C-AA42-EF9D13CB5FE0}" type="presParOf" srcId="{E3FEF26E-C40D-443F-8D62-7B88AE6B0C3F}" destId="{7A79C8B6-359F-4A87-B701-FBBFCAA3F7EF}"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80E51-B41A-4825-9C08-77BB76FDECE6}">
      <dsp:nvSpPr>
        <dsp:cNvPr id="0" name=""/>
        <dsp:cNvSpPr/>
      </dsp:nvSpPr>
      <dsp:spPr>
        <a:xfrm>
          <a:off x="3852428" y="967805"/>
          <a:ext cx="3192220" cy="277010"/>
        </a:xfrm>
        <a:custGeom>
          <a:avLst/>
          <a:gdLst/>
          <a:ahLst/>
          <a:cxnLst/>
          <a:rect l="0" t="0" r="0" b="0"/>
          <a:pathLst>
            <a:path>
              <a:moveTo>
                <a:pt x="0" y="0"/>
              </a:moveTo>
              <a:lnTo>
                <a:pt x="0" y="138505"/>
              </a:lnTo>
              <a:lnTo>
                <a:pt x="3192220" y="138505"/>
              </a:lnTo>
              <a:lnTo>
                <a:pt x="3192220" y="277010"/>
              </a:lnTo>
            </a:path>
          </a:pathLst>
        </a:custGeom>
        <a:noFill/>
        <a:ln w="25400">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354AFA-985E-4D9A-9C17-33905E5EEF6F}">
      <dsp:nvSpPr>
        <dsp:cNvPr id="0" name=""/>
        <dsp:cNvSpPr/>
      </dsp:nvSpPr>
      <dsp:spPr>
        <a:xfrm>
          <a:off x="3852428" y="967805"/>
          <a:ext cx="1596110" cy="277010"/>
        </a:xfrm>
        <a:custGeom>
          <a:avLst/>
          <a:gdLst/>
          <a:ahLst/>
          <a:cxnLst/>
          <a:rect l="0" t="0" r="0" b="0"/>
          <a:pathLst>
            <a:path>
              <a:moveTo>
                <a:pt x="0" y="0"/>
              </a:moveTo>
              <a:lnTo>
                <a:pt x="0" y="138505"/>
              </a:lnTo>
              <a:lnTo>
                <a:pt x="1596110" y="138505"/>
              </a:lnTo>
              <a:lnTo>
                <a:pt x="1596110" y="277010"/>
              </a:lnTo>
            </a:path>
          </a:pathLst>
        </a:custGeom>
        <a:noFill/>
        <a:ln w="25400">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6AD0EF-AE2B-4F11-B09D-85CED4640295}">
      <dsp:nvSpPr>
        <dsp:cNvPr id="0" name=""/>
        <dsp:cNvSpPr/>
      </dsp:nvSpPr>
      <dsp:spPr>
        <a:xfrm>
          <a:off x="3806708" y="967805"/>
          <a:ext cx="91440" cy="277010"/>
        </a:xfrm>
        <a:custGeom>
          <a:avLst/>
          <a:gdLst/>
          <a:ahLst/>
          <a:cxnLst/>
          <a:rect l="0" t="0" r="0" b="0"/>
          <a:pathLst>
            <a:path>
              <a:moveTo>
                <a:pt x="45720" y="0"/>
              </a:moveTo>
              <a:lnTo>
                <a:pt x="45720" y="277010"/>
              </a:lnTo>
            </a:path>
          </a:pathLst>
        </a:custGeom>
        <a:noFill/>
        <a:ln w="25400">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9BFFF2-A421-4DA7-97D6-493F8D21ABAD}">
      <dsp:nvSpPr>
        <dsp:cNvPr id="0" name=""/>
        <dsp:cNvSpPr/>
      </dsp:nvSpPr>
      <dsp:spPr>
        <a:xfrm>
          <a:off x="1728678" y="1904366"/>
          <a:ext cx="197864" cy="2479906"/>
        </a:xfrm>
        <a:custGeom>
          <a:avLst/>
          <a:gdLst/>
          <a:ahLst/>
          <a:cxnLst/>
          <a:rect l="0" t="0" r="0" b="0"/>
          <a:pathLst>
            <a:path>
              <a:moveTo>
                <a:pt x="0" y="0"/>
              </a:moveTo>
              <a:lnTo>
                <a:pt x="0" y="2479906"/>
              </a:lnTo>
              <a:lnTo>
                <a:pt x="197864" y="2479906"/>
              </a:lnTo>
            </a:path>
          </a:pathLst>
        </a:custGeom>
        <a:noFill/>
        <a:ln w="25400">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6E5BD0-5ECE-443A-AC8F-12AE76C0F1C2}">
      <dsp:nvSpPr>
        <dsp:cNvPr id="0" name=""/>
        <dsp:cNvSpPr/>
      </dsp:nvSpPr>
      <dsp:spPr>
        <a:xfrm>
          <a:off x="1728678" y="1904366"/>
          <a:ext cx="197864" cy="1543346"/>
        </a:xfrm>
        <a:custGeom>
          <a:avLst/>
          <a:gdLst/>
          <a:ahLst/>
          <a:cxnLst/>
          <a:rect l="0" t="0" r="0" b="0"/>
          <a:pathLst>
            <a:path>
              <a:moveTo>
                <a:pt x="0" y="0"/>
              </a:moveTo>
              <a:lnTo>
                <a:pt x="0" y="1543346"/>
              </a:lnTo>
              <a:lnTo>
                <a:pt x="197864" y="1543346"/>
              </a:lnTo>
            </a:path>
          </a:pathLst>
        </a:custGeom>
        <a:noFill/>
        <a:ln w="25400">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8134BB-9535-45B9-AC7D-F97397B8C727}">
      <dsp:nvSpPr>
        <dsp:cNvPr id="0" name=""/>
        <dsp:cNvSpPr/>
      </dsp:nvSpPr>
      <dsp:spPr>
        <a:xfrm>
          <a:off x="1728678" y="1904366"/>
          <a:ext cx="197864" cy="606785"/>
        </a:xfrm>
        <a:custGeom>
          <a:avLst/>
          <a:gdLst/>
          <a:ahLst/>
          <a:cxnLst/>
          <a:rect l="0" t="0" r="0" b="0"/>
          <a:pathLst>
            <a:path>
              <a:moveTo>
                <a:pt x="0" y="0"/>
              </a:moveTo>
              <a:lnTo>
                <a:pt x="0" y="606785"/>
              </a:lnTo>
              <a:lnTo>
                <a:pt x="197864" y="606785"/>
              </a:lnTo>
            </a:path>
          </a:pathLst>
        </a:custGeom>
        <a:noFill/>
        <a:ln w="25400">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6C1F6D-D6D7-4201-BA4F-16FAA9B39130}">
      <dsp:nvSpPr>
        <dsp:cNvPr id="0" name=""/>
        <dsp:cNvSpPr/>
      </dsp:nvSpPr>
      <dsp:spPr>
        <a:xfrm>
          <a:off x="2256317" y="967805"/>
          <a:ext cx="1596110" cy="277010"/>
        </a:xfrm>
        <a:custGeom>
          <a:avLst/>
          <a:gdLst/>
          <a:ahLst/>
          <a:cxnLst/>
          <a:rect l="0" t="0" r="0" b="0"/>
          <a:pathLst>
            <a:path>
              <a:moveTo>
                <a:pt x="1596110" y="0"/>
              </a:moveTo>
              <a:lnTo>
                <a:pt x="1596110" y="138505"/>
              </a:lnTo>
              <a:lnTo>
                <a:pt x="0" y="138505"/>
              </a:lnTo>
              <a:lnTo>
                <a:pt x="0" y="277010"/>
              </a:lnTo>
            </a:path>
          </a:pathLst>
        </a:custGeom>
        <a:noFill/>
        <a:ln w="25400">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FB2855-D7B4-467C-95C6-A56BB99A2880}">
      <dsp:nvSpPr>
        <dsp:cNvPr id="0" name=""/>
        <dsp:cNvSpPr/>
      </dsp:nvSpPr>
      <dsp:spPr>
        <a:xfrm>
          <a:off x="132568" y="1904366"/>
          <a:ext cx="197864" cy="2479906"/>
        </a:xfrm>
        <a:custGeom>
          <a:avLst/>
          <a:gdLst/>
          <a:ahLst/>
          <a:cxnLst/>
          <a:rect l="0" t="0" r="0" b="0"/>
          <a:pathLst>
            <a:path>
              <a:moveTo>
                <a:pt x="0" y="0"/>
              </a:moveTo>
              <a:lnTo>
                <a:pt x="0" y="2479906"/>
              </a:lnTo>
              <a:lnTo>
                <a:pt x="197864" y="2479906"/>
              </a:lnTo>
            </a:path>
          </a:pathLst>
        </a:custGeom>
        <a:noFill/>
        <a:ln w="25400">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4C196B-D9D2-4803-8011-DFB2C2B4A82E}">
      <dsp:nvSpPr>
        <dsp:cNvPr id="0" name=""/>
        <dsp:cNvSpPr/>
      </dsp:nvSpPr>
      <dsp:spPr>
        <a:xfrm>
          <a:off x="132568" y="1904366"/>
          <a:ext cx="197864" cy="1543346"/>
        </a:xfrm>
        <a:custGeom>
          <a:avLst/>
          <a:gdLst/>
          <a:ahLst/>
          <a:cxnLst/>
          <a:rect l="0" t="0" r="0" b="0"/>
          <a:pathLst>
            <a:path>
              <a:moveTo>
                <a:pt x="0" y="0"/>
              </a:moveTo>
              <a:lnTo>
                <a:pt x="0" y="1543346"/>
              </a:lnTo>
              <a:lnTo>
                <a:pt x="197864" y="1543346"/>
              </a:lnTo>
            </a:path>
          </a:pathLst>
        </a:custGeom>
        <a:noFill/>
        <a:ln w="25400">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99617A-8B5B-4DC4-BA97-BDA44D41A24A}">
      <dsp:nvSpPr>
        <dsp:cNvPr id="0" name=""/>
        <dsp:cNvSpPr/>
      </dsp:nvSpPr>
      <dsp:spPr>
        <a:xfrm>
          <a:off x="132568" y="1904366"/>
          <a:ext cx="197864" cy="606785"/>
        </a:xfrm>
        <a:custGeom>
          <a:avLst/>
          <a:gdLst/>
          <a:ahLst/>
          <a:cxnLst/>
          <a:rect l="0" t="0" r="0" b="0"/>
          <a:pathLst>
            <a:path>
              <a:moveTo>
                <a:pt x="0" y="0"/>
              </a:moveTo>
              <a:lnTo>
                <a:pt x="0" y="606785"/>
              </a:lnTo>
              <a:lnTo>
                <a:pt x="197864" y="606785"/>
              </a:lnTo>
            </a:path>
          </a:pathLst>
        </a:custGeom>
        <a:noFill/>
        <a:ln w="25400">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3D8095-A711-4273-94BE-910C035F190B}">
      <dsp:nvSpPr>
        <dsp:cNvPr id="0" name=""/>
        <dsp:cNvSpPr/>
      </dsp:nvSpPr>
      <dsp:spPr>
        <a:xfrm>
          <a:off x="660207" y="967805"/>
          <a:ext cx="3192220" cy="277010"/>
        </a:xfrm>
        <a:custGeom>
          <a:avLst/>
          <a:gdLst/>
          <a:ahLst/>
          <a:cxnLst/>
          <a:rect l="0" t="0" r="0" b="0"/>
          <a:pathLst>
            <a:path>
              <a:moveTo>
                <a:pt x="3192220" y="0"/>
              </a:moveTo>
              <a:lnTo>
                <a:pt x="3192220" y="138505"/>
              </a:lnTo>
              <a:lnTo>
                <a:pt x="0" y="138505"/>
              </a:lnTo>
              <a:lnTo>
                <a:pt x="0" y="277010"/>
              </a:lnTo>
            </a:path>
          </a:pathLst>
        </a:custGeom>
        <a:noFill/>
        <a:ln w="25400">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F88C42-C634-4CCB-8F9A-3A06E3B82FFD}">
      <dsp:nvSpPr>
        <dsp:cNvPr id="0" name=""/>
        <dsp:cNvSpPr/>
      </dsp:nvSpPr>
      <dsp:spPr>
        <a:xfrm>
          <a:off x="3192878" y="308256"/>
          <a:ext cx="1319099" cy="659549"/>
        </a:xfrm>
        <a:prstGeom prst="rect">
          <a:avLst/>
        </a:prstGeom>
        <a:gradFill rotWithShape="0">
          <a:gsLst>
            <a:gs pos="0">
              <a:schemeClr val="accent2">
                <a:hueOff val="0"/>
                <a:satOff val="0"/>
                <a:lumOff val="0"/>
                <a:alphaOff val="0"/>
                <a:tint val="100000"/>
                <a:shade val="75000"/>
                <a:satMod val="160000"/>
              </a:schemeClr>
            </a:gs>
            <a:gs pos="62000">
              <a:schemeClr val="accent2">
                <a:hueOff val="0"/>
                <a:satOff val="0"/>
                <a:lumOff val="0"/>
                <a:alphaOff val="0"/>
                <a:tint val="100000"/>
                <a:shade val="100000"/>
                <a:satMod val="125000"/>
              </a:schemeClr>
            </a:gs>
            <a:gs pos="100000">
              <a:schemeClr val="accent2">
                <a:hueOff val="0"/>
                <a:satOff val="0"/>
                <a:lumOff val="0"/>
                <a:alphaOff val="0"/>
                <a:tint val="80000"/>
                <a:shade val="100000"/>
                <a:satMod val="140000"/>
              </a:schemeClr>
            </a:gs>
          </a:gsLst>
          <a:lin ang="16200000" scaled="1"/>
        </a:gradFill>
        <a:ln>
          <a:noFill/>
        </a:ln>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accent2">
              <a:hueOff val="0"/>
              <a:satOff val="0"/>
              <a:lumOff val="0"/>
              <a:alphaOff val="0"/>
              <a:tint val="100000"/>
              <a:shade val="100000"/>
              <a:satMod val="1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3ème</a:t>
          </a:r>
          <a:endParaRPr lang="fr-FR" sz="1600" kern="1200" dirty="0"/>
        </a:p>
      </dsp:txBody>
      <dsp:txXfrm>
        <a:off x="3192878" y="308256"/>
        <a:ext cx="1319099" cy="659549"/>
      </dsp:txXfrm>
    </dsp:sp>
    <dsp:sp modelId="{6410F58B-B1B1-4A94-98C2-15E0E250B723}">
      <dsp:nvSpPr>
        <dsp:cNvPr id="0" name=""/>
        <dsp:cNvSpPr/>
      </dsp:nvSpPr>
      <dsp:spPr>
        <a:xfrm>
          <a:off x="658" y="1244816"/>
          <a:ext cx="1319099" cy="659549"/>
        </a:xfrm>
        <a:prstGeom prst="rect">
          <a:avLst/>
        </a:prstGeom>
        <a:gradFill rotWithShape="0">
          <a:gsLst>
            <a:gs pos="0">
              <a:schemeClr val="accent4">
                <a:hueOff val="0"/>
                <a:satOff val="0"/>
                <a:lumOff val="0"/>
                <a:alphaOff val="0"/>
                <a:tint val="100000"/>
                <a:shade val="75000"/>
                <a:satMod val="160000"/>
              </a:schemeClr>
            </a:gs>
            <a:gs pos="62000">
              <a:schemeClr val="accent4">
                <a:hueOff val="0"/>
                <a:satOff val="0"/>
                <a:lumOff val="0"/>
                <a:alphaOff val="0"/>
                <a:tint val="100000"/>
                <a:shade val="100000"/>
                <a:satMod val="125000"/>
              </a:schemeClr>
            </a:gs>
            <a:gs pos="100000">
              <a:schemeClr val="accent4">
                <a:hueOff val="0"/>
                <a:satOff val="0"/>
                <a:lumOff val="0"/>
                <a:alphaOff val="0"/>
                <a:tint val="80000"/>
                <a:shade val="100000"/>
                <a:satMod val="140000"/>
              </a:schemeClr>
            </a:gs>
          </a:gsLst>
          <a:lin ang="16200000" scaled="1"/>
        </a:gradFill>
        <a:ln>
          <a:noFill/>
        </a:ln>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accent4">
              <a:hueOff val="0"/>
              <a:satOff val="0"/>
              <a:lumOff val="0"/>
              <a:alphaOff val="0"/>
              <a:tint val="100000"/>
              <a:shade val="100000"/>
              <a:satMod val="1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2</a:t>
          </a:r>
          <a:r>
            <a:rPr lang="fr-FR" sz="1600" kern="1200" baseline="30000" dirty="0" smtClean="0"/>
            <a:t>nde</a:t>
          </a:r>
          <a:r>
            <a:rPr lang="fr-FR" sz="1600" kern="1200" dirty="0" smtClean="0"/>
            <a:t> GT</a:t>
          </a:r>
          <a:endParaRPr lang="fr-FR" sz="1600" kern="1200" dirty="0"/>
        </a:p>
      </dsp:txBody>
      <dsp:txXfrm>
        <a:off x="658" y="1244816"/>
        <a:ext cx="1319099" cy="659549"/>
      </dsp:txXfrm>
    </dsp:sp>
    <dsp:sp modelId="{5DFC484A-312E-49E3-A291-3AA64F44DFD7}">
      <dsp:nvSpPr>
        <dsp:cNvPr id="0" name=""/>
        <dsp:cNvSpPr/>
      </dsp:nvSpPr>
      <dsp:spPr>
        <a:xfrm>
          <a:off x="330433" y="2181377"/>
          <a:ext cx="1319099" cy="659549"/>
        </a:xfrm>
        <a:prstGeom prst="rect">
          <a:avLst/>
        </a:prstGeom>
        <a:solidFill>
          <a:schemeClr val="bg2">
            <a:lumMod val="25000"/>
          </a:schemeClr>
        </a:solidFill>
        <a:ln>
          <a:noFill/>
        </a:ln>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accent5">
              <a:hueOff val="0"/>
              <a:satOff val="0"/>
              <a:lumOff val="0"/>
              <a:alphaOff val="0"/>
              <a:tint val="100000"/>
              <a:shade val="100000"/>
              <a:satMod val="1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En LG</a:t>
          </a:r>
          <a:endParaRPr lang="fr-FR" sz="1600" kern="1200" dirty="0"/>
        </a:p>
      </dsp:txBody>
      <dsp:txXfrm>
        <a:off x="330433" y="2181377"/>
        <a:ext cx="1319099" cy="659549"/>
      </dsp:txXfrm>
    </dsp:sp>
    <dsp:sp modelId="{76FFC669-9198-4F3F-B69F-BB9F53854DBC}">
      <dsp:nvSpPr>
        <dsp:cNvPr id="0" name=""/>
        <dsp:cNvSpPr/>
      </dsp:nvSpPr>
      <dsp:spPr>
        <a:xfrm>
          <a:off x="330433" y="3117937"/>
          <a:ext cx="1319099" cy="659549"/>
        </a:xfrm>
        <a:prstGeom prst="rect">
          <a:avLst/>
        </a:prstGeom>
        <a:solidFill>
          <a:schemeClr val="accent6">
            <a:lumMod val="75000"/>
          </a:schemeClr>
        </a:solidFill>
        <a:ln>
          <a:noFill/>
        </a:ln>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accent5">
              <a:hueOff val="0"/>
              <a:satOff val="0"/>
              <a:lumOff val="0"/>
              <a:alphaOff val="0"/>
              <a:tint val="100000"/>
              <a:shade val="100000"/>
              <a:satMod val="1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En LT</a:t>
          </a:r>
          <a:endParaRPr lang="fr-FR" sz="1600" kern="1200" dirty="0"/>
        </a:p>
      </dsp:txBody>
      <dsp:txXfrm>
        <a:off x="330433" y="3117937"/>
        <a:ext cx="1319099" cy="659549"/>
      </dsp:txXfrm>
    </dsp:sp>
    <dsp:sp modelId="{5F0AC50E-090A-47C0-A071-A2DA8F954D57}">
      <dsp:nvSpPr>
        <dsp:cNvPr id="0" name=""/>
        <dsp:cNvSpPr/>
      </dsp:nvSpPr>
      <dsp:spPr>
        <a:xfrm>
          <a:off x="330433" y="4054498"/>
          <a:ext cx="1319099" cy="659549"/>
        </a:xfrm>
        <a:prstGeom prst="rect">
          <a:avLst/>
        </a:prstGeom>
        <a:solidFill>
          <a:schemeClr val="accent2">
            <a:lumMod val="50000"/>
          </a:schemeClr>
        </a:solidFill>
        <a:ln>
          <a:noFill/>
        </a:ln>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accent5">
              <a:hueOff val="0"/>
              <a:satOff val="0"/>
              <a:lumOff val="0"/>
              <a:alphaOff val="0"/>
              <a:tint val="100000"/>
              <a:shade val="100000"/>
              <a:satMod val="1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En LTA</a:t>
          </a:r>
          <a:endParaRPr lang="fr-FR" sz="1600" kern="1200" dirty="0"/>
        </a:p>
      </dsp:txBody>
      <dsp:txXfrm>
        <a:off x="330433" y="4054498"/>
        <a:ext cx="1319099" cy="659549"/>
      </dsp:txXfrm>
    </dsp:sp>
    <dsp:sp modelId="{F765E609-5DB5-4116-9D0A-A14F29ACE4AC}">
      <dsp:nvSpPr>
        <dsp:cNvPr id="0" name=""/>
        <dsp:cNvSpPr/>
      </dsp:nvSpPr>
      <dsp:spPr>
        <a:xfrm>
          <a:off x="1596768" y="1244816"/>
          <a:ext cx="1319099" cy="659549"/>
        </a:xfrm>
        <a:prstGeom prst="rect">
          <a:avLst/>
        </a:prstGeom>
        <a:gradFill rotWithShape="0">
          <a:gsLst>
            <a:gs pos="0">
              <a:schemeClr val="accent4">
                <a:hueOff val="0"/>
                <a:satOff val="0"/>
                <a:lumOff val="0"/>
                <a:alphaOff val="0"/>
                <a:tint val="100000"/>
                <a:shade val="75000"/>
                <a:satMod val="160000"/>
              </a:schemeClr>
            </a:gs>
            <a:gs pos="62000">
              <a:schemeClr val="accent4">
                <a:hueOff val="0"/>
                <a:satOff val="0"/>
                <a:lumOff val="0"/>
                <a:alphaOff val="0"/>
                <a:tint val="100000"/>
                <a:shade val="100000"/>
                <a:satMod val="125000"/>
              </a:schemeClr>
            </a:gs>
            <a:gs pos="100000">
              <a:schemeClr val="accent4">
                <a:hueOff val="0"/>
                <a:satOff val="0"/>
                <a:lumOff val="0"/>
                <a:alphaOff val="0"/>
                <a:tint val="80000"/>
                <a:shade val="100000"/>
                <a:satMod val="140000"/>
              </a:schemeClr>
            </a:gs>
          </a:gsLst>
          <a:lin ang="16200000" scaled="1"/>
        </a:gradFill>
        <a:ln>
          <a:noFill/>
        </a:ln>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accent4">
              <a:hueOff val="0"/>
              <a:satOff val="0"/>
              <a:lumOff val="0"/>
              <a:alphaOff val="0"/>
              <a:tint val="100000"/>
              <a:shade val="100000"/>
              <a:satMod val="1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2</a:t>
          </a:r>
          <a:r>
            <a:rPr lang="fr-FR" sz="1600" kern="1200" baseline="30000" dirty="0" smtClean="0"/>
            <a:t>nde</a:t>
          </a:r>
          <a:r>
            <a:rPr lang="fr-FR" sz="1600" kern="1200" dirty="0" smtClean="0"/>
            <a:t> Pro</a:t>
          </a:r>
          <a:endParaRPr lang="fr-FR" sz="1600" kern="1200" dirty="0"/>
        </a:p>
      </dsp:txBody>
      <dsp:txXfrm>
        <a:off x="1596768" y="1244816"/>
        <a:ext cx="1319099" cy="659549"/>
      </dsp:txXfrm>
    </dsp:sp>
    <dsp:sp modelId="{5EB475E8-1EFD-42FF-93ED-5B36678560FC}">
      <dsp:nvSpPr>
        <dsp:cNvPr id="0" name=""/>
        <dsp:cNvSpPr/>
      </dsp:nvSpPr>
      <dsp:spPr>
        <a:xfrm>
          <a:off x="1926543" y="2181377"/>
          <a:ext cx="1319099" cy="659549"/>
        </a:xfrm>
        <a:prstGeom prst="rect">
          <a:avLst/>
        </a:prstGeom>
        <a:solidFill>
          <a:srgbClr val="002060"/>
        </a:solidFill>
        <a:ln>
          <a:noFill/>
        </a:ln>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accent5">
              <a:hueOff val="0"/>
              <a:satOff val="0"/>
              <a:lumOff val="0"/>
              <a:alphaOff val="0"/>
              <a:tint val="100000"/>
              <a:shade val="100000"/>
              <a:satMod val="1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En LP</a:t>
          </a:r>
          <a:endParaRPr lang="fr-FR" sz="1600" kern="1200" dirty="0"/>
        </a:p>
      </dsp:txBody>
      <dsp:txXfrm>
        <a:off x="1926543" y="2181377"/>
        <a:ext cx="1319099" cy="659549"/>
      </dsp:txXfrm>
    </dsp:sp>
    <dsp:sp modelId="{E1A9358E-B4C6-49D3-95C9-2BC4AD6348CC}">
      <dsp:nvSpPr>
        <dsp:cNvPr id="0" name=""/>
        <dsp:cNvSpPr/>
      </dsp:nvSpPr>
      <dsp:spPr>
        <a:xfrm>
          <a:off x="1926543" y="3117937"/>
          <a:ext cx="1319099" cy="659549"/>
        </a:xfrm>
        <a:prstGeom prst="rect">
          <a:avLst/>
        </a:prstGeom>
        <a:solidFill>
          <a:srgbClr val="7030A0"/>
        </a:solidFill>
        <a:ln>
          <a:noFill/>
        </a:ln>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accent5">
              <a:hueOff val="0"/>
              <a:satOff val="0"/>
              <a:lumOff val="0"/>
              <a:alphaOff val="0"/>
              <a:tint val="100000"/>
              <a:shade val="100000"/>
              <a:satMod val="1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En CFA</a:t>
          </a:r>
          <a:endParaRPr lang="fr-FR" sz="1600" kern="1200" dirty="0"/>
        </a:p>
      </dsp:txBody>
      <dsp:txXfrm>
        <a:off x="1926543" y="3117937"/>
        <a:ext cx="1319099" cy="659549"/>
      </dsp:txXfrm>
    </dsp:sp>
    <dsp:sp modelId="{92B5F587-778E-49FC-8386-4B2EF93788AF}">
      <dsp:nvSpPr>
        <dsp:cNvPr id="0" name=""/>
        <dsp:cNvSpPr/>
      </dsp:nvSpPr>
      <dsp:spPr>
        <a:xfrm>
          <a:off x="1926543" y="4054498"/>
          <a:ext cx="1319099" cy="659549"/>
        </a:xfrm>
        <a:prstGeom prst="rect">
          <a:avLst/>
        </a:prstGeom>
        <a:solidFill>
          <a:schemeClr val="accent2">
            <a:lumMod val="75000"/>
          </a:schemeClr>
        </a:solidFill>
        <a:ln>
          <a:noFill/>
        </a:ln>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accent5">
              <a:hueOff val="0"/>
              <a:satOff val="0"/>
              <a:lumOff val="0"/>
              <a:alphaOff val="0"/>
              <a:tint val="100000"/>
              <a:shade val="100000"/>
              <a:satMod val="1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En LPA</a:t>
          </a:r>
          <a:endParaRPr lang="fr-FR" sz="1600" kern="1200" dirty="0"/>
        </a:p>
      </dsp:txBody>
      <dsp:txXfrm>
        <a:off x="1926543" y="4054498"/>
        <a:ext cx="1319099" cy="659549"/>
      </dsp:txXfrm>
    </dsp:sp>
    <dsp:sp modelId="{17FF0497-C409-4DEE-925A-0CC3515DBBE8}">
      <dsp:nvSpPr>
        <dsp:cNvPr id="0" name=""/>
        <dsp:cNvSpPr/>
      </dsp:nvSpPr>
      <dsp:spPr>
        <a:xfrm>
          <a:off x="3192878" y="1244816"/>
          <a:ext cx="1319099" cy="659549"/>
        </a:xfrm>
        <a:prstGeom prst="rect">
          <a:avLst/>
        </a:prstGeom>
        <a:gradFill rotWithShape="0">
          <a:gsLst>
            <a:gs pos="0">
              <a:schemeClr val="accent4">
                <a:hueOff val="0"/>
                <a:satOff val="0"/>
                <a:lumOff val="0"/>
                <a:alphaOff val="0"/>
                <a:tint val="100000"/>
                <a:shade val="75000"/>
                <a:satMod val="160000"/>
              </a:schemeClr>
            </a:gs>
            <a:gs pos="62000">
              <a:schemeClr val="accent4">
                <a:hueOff val="0"/>
                <a:satOff val="0"/>
                <a:lumOff val="0"/>
                <a:alphaOff val="0"/>
                <a:tint val="100000"/>
                <a:shade val="100000"/>
                <a:satMod val="125000"/>
              </a:schemeClr>
            </a:gs>
            <a:gs pos="100000">
              <a:schemeClr val="accent4">
                <a:hueOff val="0"/>
                <a:satOff val="0"/>
                <a:lumOff val="0"/>
                <a:alphaOff val="0"/>
                <a:tint val="80000"/>
                <a:shade val="100000"/>
                <a:satMod val="140000"/>
              </a:schemeClr>
            </a:gs>
          </a:gsLst>
          <a:lin ang="16200000" scaled="1"/>
        </a:gradFill>
        <a:ln>
          <a:noFill/>
        </a:ln>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accent4">
              <a:hueOff val="0"/>
              <a:satOff val="0"/>
              <a:lumOff val="0"/>
              <a:alphaOff val="0"/>
              <a:tint val="100000"/>
              <a:shade val="100000"/>
              <a:satMod val="1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2</a:t>
          </a:r>
          <a:r>
            <a:rPr lang="fr-FR" sz="1600" kern="1200" baseline="30000" dirty="0" smtClean="0"/>
            <a:t>nde</a:t>
          </a:r>
          <a:r>
            <a:rPr lang="fr-FR" sz="1600" kern="1200" dirty="0" smtClean="0"/>
            <a:t> spécifique</a:t>
          </a:r>
          <a:endParaRPr lang="fr-FR" sz="1600" kern="1200" dirty="0"/>
        </a:p>
      </dsp:txBody>
      <dsp:txXfrm>
        <a:off x="3192878" y="1244816"/>
        <a:ext cx="1319099" cy="659549"/>
      </dsp:txXfrm>
    </dsp:sp>
    <dsp:sp modelId="{59CB7A37-DAAD-4739-AE13-D2D3B7BC3839}">
      <dsp:nvSpPr>
        <dsp:cNvPr id="0" name=""/>
        <dsp:cNvSpPr/>
      </dsp:nvSpPr>
      <dsp:spPr>
        <a:xfrm>
          <a:off x="4788988" y="1244816"/>
          <a:ext cx="1319099" cy="659549"/>
        </a:xfrm>
        <a:prstGeom prst="rect">
          <a:avLst/>
        </a:prstGeom>
        <a:solidFill>
          <a:schemeClr val="tx1">
            <a:lumMod val="75000"/>
            <a:lumOff val="25000"/>
          </a:schemeClr>
        </a:solidFill>
        <a:ln>
          <a:noFill/>
        </a:ln>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accent4">
              <a:hueOff val="0"/>
              <a:satOff val="0"/>
              <a:lumOff val="0"/>
              <a:alphaOff val="0"/>
              <a:tint val="100000"/>
              <a:shade val="100000"/>
              <a:satMod val="1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CAP</a:t>
          </a:r>
          <a:endParaRPr lang="fr-FR" sz="1600" kern="1200" dirty="0"/>
        </a:p>
      </dsp:txBody>
      <dsp:txXfrm>
        <a:off x="4788988" y="1244816"/>
        <a:ext cx="1319099" cy="659549"/>
      </dsp:txXfrm>
    </dsp:sp>
    <dsp:sp modelId="{0FA62302-14B9-4992-8961-552117718C66}">
      <dsp:nvSpPr>
        <dsp:cNvPr id="0" name=""/>
        <dsp:cNvSpPr/>
      </dsp:nvSpPr>
      <dsp:spPr>
        <a:xfrm>
          <a:off x="6385098" y="1244816"/>
          <a:ext cx="1319099" cy="659549"/>
        </a:xfrm>
        <a:prstGeom prst="rect">
          <a:avLst/>
        </a:prstGeom>
        <a:solidFill>
          <a:srgbClr val="FF0000"/>
        </a:solidFill>
        <a:ln>
          <a:noFill/>
        </a:ln>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accent4">
              <a:hueOff val="0"/>
              <a:satOff val="0"/>
              <a:lumOff val="0"/>
              <a:alphaOff val="0"/>
              <a:tint val="100000"/>
              <a:shade val="100000"/>
              <a:satMod val="1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t>Redoublement</a:t>
          </a:r>
          <a:endParaRPr lang="fr-FR" sz="1600" kern="1200" dirty="0"/>
        </a:p>
      </dsp:txBody>
      <dsp:txXfrm>
        <a:off x="6385098" y="1244816"/>
        <a:ext cx="1319099" cy="65954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fr-FR" smtClean="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fr-FR" smtClean="0"/>
              <a:pPr/>
              <a:t>04/01/2017</a:t>
            </a:fld>
            <a:endParaRPr lang="fr-FR" smtClean="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fr-FR" smtClean="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fr-FR" smtClean="0"/>
              <a:pPr/>
              <a:t>‹N°›</a:t>
            </a:fld>
            <a:endParaRPr lang="fr-FR" smtClean="0"/>
          </a:p>
        </p:txBody>
      </p:sp>
    </p:spTree>
    <p:extLst>
      <p:ext uri="{BB962C8B-B14F-4D97-AF65-F5344CB8AC3E}">
        <p14:creationId xmlns:p14="http://schemas.microsoft.com/office/powerpoint/2010/main" val="476503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fr-FR"/>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fr-FR"/>
              <a:pPr/>
              <a:t>04/01/2017</a:t>
            </a:fld>
            <a:endParaRPr lang="fr-FR"/>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fr-FR"/>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fr-FR"/>
              <a:t>Cliquer ici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fr-FR"/>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a:pPr/>
              <a:t>‹N°›</a:t>
            </a:fld>
            <a:endParaRPr lang="fr-FR"/>
          </a:p>
        </p:txBody>
      </p:sp>
    </p:spTree>
    <p:extLst>
      <p:ext uri="{BB962C8B-B14F-4D97-AF65-F5344CB8AC3E}">
        <p14:creationId xmlns:p14="http://schemas.microsoft.com/office/powerpoint/2010/main" val="4074914036"/>
      </p:ext>
    </p:extLst>
  </p:cSld>
  <p:clrMap bg1="lt1" tx1="dk1" bg2="lt2" tx2="dk2" accent1="accent1" accent2="accent2" accent3="accent3" accent4="accent4" accent5="accent5" accent6="accent6" hlink="hlink" folHlink="folHlink"/>
  <p:notesStyle>
    <a:lvl1pPr marL="0" algn="l" rtl="0" latinLnBrk="0">
      <a:defRPr lang="fr-FR" sz="1200" kern="1200">
        <a:solidFill>
          <a:schemeClr val="tx1"/>
        </a:solidFill>
        <a:latin typeface="+mn-lt"/>
        <a:ea typeface="+mn-ea"/>
        <a:cs typeface="+mn-cs"/>
      </a:defRPr>
    </a:lvl1pPr>
    <a:lvl2pPr marL="457200" algn="l" rtl="0">
      <a:defRPr lang="fr-FR" sz="1200" kern="1200">
        <a:solidFill>
          <a:schemeClr val="tx1"/>
        </a:solidFill>
        <a:latin typeface="+mn-lt"/>
        <a:ea typeface="+mn-ea"/>
        <a:cs typeface="+mn-cs"/>
      </a:defRPr>
    </a:lvl2pPr>
    <a:lvl3pPr marL="914400" algn="l" rtl="0">
      <a:defRPr lang="fr-FR" sz="1200" kern="1200">
        <a:solidFill>
          <a:schemeClr val="tx1"/>
        </a:solidFill>
        <a:latin typeface="+mn-lt"/>
        <a:ea typeface="+mn-ea"/>
        <a:cs typeface="+mn-cs"/>
      </a:defRPr>
    </a:lvl3pPr>
    <a:lvl4pPr marL="1371600" algn="l" rtl="0">
      <a:defRPr lang="fr-FR" sz="1200" kern="1200">
        <a:solidFill>
          <a:schemeClr val="tx1"/>
        </a:solidFill>
        <a:latin typeface="+mn-lt"/>
        <a:ea typeface="+mn-ea"/>
        <a:cs typeface="+mn-cs"/>
      </a:defRPr>
    </a:lvl4pPr>
    <a:lvl5pPr marL="1828800" algn="l" rtl="0">
      <a:defRPr lang="fr-FR" sz="1200" kern="1200">
        <a:solidFill>
          <a:schemeClr val="tx1"/>
        </a:solidFill>
        <a:latin typeface="+mn-lt"/>
        <a:ea typeface="+mn-ea"/>
        <a:cs typeface="+mn-cs"/>
      </a:defRPr>
    </a:lvl5pPr>
    <a:lvl6pPr marL="2286000" algn="l" rtl="0">
      <a:defRPr lang="fr-FR" sz="1200" kern="1200">
        <a:solidFill>
          <a:schemeClr val="tx1"/>
        </a:solidFill>
        <a:latin typeface="+mn-lt"/>
        <a:ea typeface="+mn-ea"/>
        <a:cs typeface="+mn-cs"/>
      </a:defRPr>
    </a:lvl6pPr>
    <a:lvl7pPr marL="2743200" algn="l" rtl="0">
      <a:defRPr lang="fr-FR" sz="1200" kern="1200">
        <a:solidFill>
          <a:schemeClr val="tx1"/>
        </a:solidFill>
        <a:latin typeface="+mn-lt"/>
        <a:ea typeface="+mn-ea"/>
        <a:cs typeface="+mn-cs"/>
      </a:defRPr>
    </a:lvl7pPr>
    <a:lvl8pPr marL="3200400" algn="l" rtl="0">
      <a:defRPr lang="fr-FR" sz="1200" kern="1200">
        <a:solidFill>
          <a:schemeClr val="tx1"/>
        </a:solidFill>
        <a:latin typeface="+mn-lt"/>
        <a:ea typeface="+mn-ea"/>
        <a:cs typeface="+mn-cs"/>
      </a:defRPr>
    </a:lvl8pPr>
    <a:lvl9pPr marL="3657600" algn="l" rtl="0">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8CC9574-A819-4FE4-99A7-1E27AD09ADC2}" type="slidenum">
              <a:rPr lang="fr-FR" smtClean="0"/>
              <a:pPr/>
              <a:t>4</a:t>
            </a:fld>
            <a:endParaRPr lang="fr-FR"/>
          </a:p>
        </p:txBody>
      </p:sp>
    </p:spTree>
    <p:extLst>
      <p:ext uri="{BB962C8B-B14F-4D97-AF65-F5344CB8AC3E}">
        <p14:creationId xmlns:p14="http://schemas.microsoft.com/office/powerpoint/2010/main" val="689858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2B891980-0BF3-461C-95D4-87E094E9751C}" type="slidenum">
              <a:rPr lang="fr-FR" smtClean="0">
                <a:solidFill>
                  <a:prstClr val="black"/>
                </a:solidFill>
              </a:rPr>
              <a:pPr/>
              <a:t>5</a:t>
            </a:fld>
            <a:endParaRPr lang="fr-FR"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71DCC9-2C4E-4939-B6A1-CD2D324B476A}" type="slidenum">
              <a:rPr lang="fr-FR"/>
              <a:pPr/>
              <a:t>10</a:t>
            </a:fld>
            <a:endParaRPr lang="fr-FR"/>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xfrm>
            <a:off x="914401" y="4343401"/>
            <a:ext cx="5029200" cy="4114800"/>
          </a:xfrm>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latinLnBrk="0">
              <a:buNone/>
              <a:defRPr lang="fr-F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Modifiez le style des sous-titres du masque</a:t>
            </a:r>
            <a:endParaRPr lang="fr-FR"/>
          </a:p>
        </p:txBody>
      </p:sp>
      <p:sp>
        <p:nvSpPr>
          <p:cNvPr id="5" name="Rectangle 5"/>
          <p:cNvSpPr>
            <a:spLocks noGrp="1"/>
          </p:cNvSpPr>
          <p:nvPr>
            <p:ph type="ctrTitle"/>
          </p:nvPr>
        </p:nvSpPr>
        <p:spPr>
          <a:xfrm>
            <a:off x="1108986" y="3606800"/>
            <a:ext cx="7577814" cy="1470025"/>
          </a:xfrm>
        </p:spPr>
        <p:txBody>
          <a:bodyPr anchor="b" anchorCtr="0"/>
          <a:lstStyle>
            <a:lvl1pPr algn="r" latinLnBrk="0">
              <a:defRPr lang="fr-FR" sz="4000"/>
            </a:lvl1pPr>
          </a:lstStyle>
          <a:p>
            <a:r>
              <a:rPr lang="fr-FR" smtClean="0"/>
              <a:t>Modifiez le style du titre</a:t>
            </a:r>
            <a:endParaRPr lang="fr-FR"/>
          </a:p>
        </p:txBody>
      </p:sp>
      <p:sp>
        <p:nvSpPr>
          <p:cNvPr id="10" name="Date Placeholder 9"/>
          <p:cNvSpPr>
            <a:spLocks noGrp="1"/>
          </p:cNvSpPr>
          <p:nvPr>
            <p:ph type="dt" sz="half" idx="10"/>
          </p:nvPr>
        </p:nvSpPr>
        <p:spPr/>
        <p:txBody>
          <a:bodyPr/>
          <a:lstStyle/>
          <a:p>
            <a:fld id="{5C14FD69-4A85-4715-A222-ABB225B63BC6}" type="datetimeFigureOut">
              <a:rPr lang="fr-FR"/>
              <a:pPr/>
              <a:t>04/01/2017</a:t>
            </a:fld>
            <a:endParaRPr lang="fr-FR"/>
          </a:p>
        </p:txBody>
      </p:sp>
      <p:sp>
        <p:nvSpPr>
          <p:cNvPr id="11" name="Slide Number Placeholder 10"/>
          <p:cNvSpPr>
            <a:spLocks noGrp="1"/>
          </p:cNvSpPr>
          <p:nvPr>
            <p:ph type="sldNum" sz="quarter" idx="11"/>
          </p:nvPr>
        </p:nvSpPr>
        <p:spPr/>
        <p:txBody>
          <a:bodyPr/>
          <a:lstStyle/>
          <a:p>
            <a:pPr algn="r"/>
            <a:fld id="{D4C49B74-5DB2-4B03-B1D2-7F6A3C51C318}" type="slidenum">
              <a:rPr/>
              <a:pPr algn="r"/>
              <a:t>‹N°›</a:t>
            </a:fld>
            <a:endParaRPr lang="fr-FR"/>
          </a:p>
        </p:txBody>
      </p:sp>
      <p:sp>
        <p:nvSpPr>
          <p:cNvPr id="12" name="Footer Placeholder 11"/>
          <p:cNvSpPr>
            <a:spLocks noGrp="1"/>
          </p:cNvSpPr>
          <p:nvPr>
            <p:ph type="ftr" sz="quarter" idx="12"/>
          </p:nvPr>
        </p:nvSpPr>
        <p:spPr/>
        <p:txBody>
          <a:bodyPr/>
          <a:lstStyle/>
          <a:p>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texte">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fr-FR" smtClean="0"/>
              <a:t>Modifiez le style du titre</a:t>
            </a:r>
            <a:endParaRPr lang="fr-FR"/>
          </a:p>
        </p:txBody>
      </p:sp>
      <p:sp>
        <p:nvSpPr>
          <p:cNvPr id="8" name="Date Placeholder 7"/>
          <p:cNvSpPr>
            <a:spLocks noGrp="1"/>
          </p:cNvSpPr>
          <p:nvPr>
            <p:ph type="dt" sz="half" idx="10"/>
          </p:nvPr>
        </p:nvSpPr>
        <p:spPr/>
        <p:txBody>
          <a:bodyPr/>
          <a:lstStyle/>
          <a:p>
            <a:fld id="{5C14FD69-4A85-4715-A222-ABB225B63BC6}" type="datetimeFigureOut">
              <a:rPr lang="fr-FR"/>
              <a:pPr/>
              <a:t>04/01/2017</a:t>
            </a:fld>
            <a:endParaRPr lang="fr-FR"/>
          </a:p>
        </p:txBody>
      </p:sp>
      <p:sp>
        <p:nvSpPr>
          <p:cNvPr id="10" name="Slide Number Placeholder 9"/>
          <p:cNvSpPr>
            <a:spLocks noGrp="1"/>
          </p:cNvSpPr>
          <p:nvPr>
            <p:ph type="sldNum" sz="quarter" idx="11"/>
          </p:nvPr>
        </p:nvSpPr>
        <p:spPr/>
        <p:txBody>
          <a:bodyPr/>
          <a:lstStyle/>
          <a:p>
            <a:pPr algn="r"/>
            <a:fld id="{D4C49B74-5DB2-4B03-B1D2-7F6A3C51C318}" type="slidenum">
              <a:rPr/>
              <a:pPr algn="r"/>
              <a:t>‹N°›</a:t>
            </a:fld>
            <a:endParaRPr lang="fr-FR"/>
          </a:p>
        </p:txBody>
      </p:sp>
      <p:sp>
        <p:nvSpPr>
          <p:cNvPr id="11" name="Footer Placeholder 10"/>
          <p:cNvSpPr>
            <a:spLocks noGrp="1"/>
          </p:cNvSpPr>
          <p:nvPr>
            <p:ph type="ftr" sz="quarter" idx="12"/>
          </p:nvPr>
        </p:nvSpPr>
        <p:spPr/>
        <p:txBody>
          <a:bodyPr/>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fr-FR" smtClean="0"/>
              <a:t>Modifiez le style du titre</a:t>
            </a:r>
            <a:endParaRPr lang="fr-FR"/>
          </a:p>
        </p:txBody>
      </p:sp>
      <p:sp>
        <p:nvSpPr>
          <p:cNvPr id="7" name="Date Placeholder 6"/>
          <p:cNvSpPr>
            <a:spLocks noGrp="1"/>
          </p:cNvSpPr>
          <p:nvPr>
            <p:ph type="dt" sz="half" idx="10"/>
          </p:nvPr>
        </p:nvSpPr>
        <p:spPr/>
        <p:txBody>
          <a:bodyPr/>
          <a:lstStyle/>
          <a:p>
            <a:fld id="{5C14FD69-4A85-4715-A222-ABB225B63BC6}" type="datetimeFigureOut">
              <a:rPr lang="fr-FR"/>
              <a:pPr/>
              <a:t>04/01/2017</a:t>
            </a:fld>
            <a:endParaRPr lang="fr-FR"/>
          </a:p>
        </p:txBody>
      </p:sp>
      <p:sp>
        <p:nvSpPr>
          <p:cNvPr id="8" name="Slide Number Placeholder 7"/>
          <p:cNvSpPr>
            <a:spLocks noGrp="1"/>
          </p:cNvSpPr>
          <p:nvPr>
            <p:ph type="sldNum" sz="quarter" idx="11"/>
          </p:nvPr>
        </p:nvSpPr>
        <p:spPr/>
        <p:txBody>
          <a:bodyPr/>
          <a:lstStyle/>
          <a:p>
            <a:pPr algn="r"/>
            <a:fld id="{D4C49B74-5DB2-4B03-B1D2-7F6A3C51C318}" type="slidenum">
              <a:rPr/>
              <a:pPr algn="r"/>
              <a:t>‹N°›</a:t>
            </a:fld>
            <a:endParaRPr lang="fr-FR"/>
          </a:p>
        </p:txBody>
      </p:sp>
      <p:sp>
        <p:nvSpPr>
          <p:cNvPr id="9" name="Footer Placeholder 8"/>
          <p:cNvSpPr>
            <a:spLocks noGrp="1"/>
          </p:cNvSpPr>
          <p:nvPr>
            <p:ph type="ftr" sz="quarter" idx="12"/>
          </p:nvPr>
        </p:nvSpPr>
        <p:spPr/>
        <p:txBody>
          <a:bodyPr/>
          <a:lstStyle/>
          <a:p>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fr-FR"/>
              <a:pPr/>
              <a:t>04/01/2017</a:t>
            </a:fld>
            <a:endParaRPr lang="fr-FR"/>
          </a:p>
        </p:txBody>
      </p:sp>
      <p:sp>
        <p:nvSpPr>
          <p:cNvPr id="6" name="Slide Number Placeholder 5"/>
          <p:cNvSpPr>
            <a:spLocks noGrp="1"/>
          </p:cNvSpPr>
          <p:nvPr>
            <p:ph type="sldNum" sz="quarter" idx="11"/>
          </p:nvPr>
        </p:nvSpPr>
        <p:spPr/>
        <p:txBody>
          <a:bodyPr/>
          <a:lstStyle/>
          <a:p>
            <a:pPr algn="r"/>
            <a:fld id="{D4C49B74-5DB2-4B03-B1D2-7F6A3C51C318}" type="slidenum">
              <a:rPr/>
              <a:pPr algn="r"/>
              <a:t>‹N°›</a:t>
            </a:fld>
            <a:endParaRPr lang="fr-FR"/>
          </a:p>
        </p:txBody>
      </p:sp>
      <p:sp>
        <p:nvSpPr>
          <p:cNvPr id="8" name="Footer Placeholder 7"/>
          <p:cNvSpPr>
            <a:spLocks noGrp="1"/>
          </p:cNvSpPr>
          <p:nvPr>
            <p:ph type="ftr" sz="quarter" idx="12"/>
          </p:nvPr>
        </p:nvSpPr>
        <p:spPr/>
        <p:txBody>
          <a:bodyPr/>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re et texte sur 2 colonnes">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1" name="Rectangle 11"/>
          <p:cNvSpPr>
            <a:spLocks noGrp="1"/>
          </p:cNvSpPr>
          <p:nvPr>
            <p:ph type="body" sz="half" idx="2"/>
          </p:nvPr>
        </p:nvSpPr>
        <p:spPr>
          <a:xfrm>
            <a:off x="4648200" y="1600200"/>
            <a:ext cx="40386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fr-FR" smtClean="0"/>
              <a:t>Modifiez le style du titre</a:t>
            </a:r>
            <a:endParaRPr lang="fr-FR"/>
          </a:p>
        </p:txBody>
      </p:sp>
      <p:sp>
        <p:nvSpPr>
          <p:cNvPr id="10" name="Date Placeholder 9"/>
          <p:cNvSpPr>
            <a:spLocks noGrp="1"/>
          </p:cNvSpPr>
          <p:nvPr>
            <p:ph type="dt" sz="half" idx="10"/>
          </p:nvPr>
        </p:nvSpPr>
        <p:spPr/>
        <p:txBody>
          <a:bodyPr/>
          <a:lstStyle/>
          <a:p>
            <a:fld id="{5C14FD69-4A85-4715-A222-ABB225B63BC6}" type="datetimeFigureOut">
              <a:rPr lang="fr-FR"/>
              <a:pPr/>
              <a:t>04/01/2017</a:t>
            </a:fld>
            <a:endParaRPr lang="fr-FR"/>
          </a:p>
        </p:txBody>
      </p:sp>
      <p:sp>
        <p:nvSpPr>
          <p:cNvPr id="12" name="Slide Number Placeholder 11"/>
          <p:cNvSpPr>
            <a:spLocks noGrp="1"/>
          </p:cNvSpPr>
          <p:nvPr>
            <p:ph type="sldNum" sz="quarter" idx="11"/>
          </p:nvPr>
        </p:nvSpPr>
        <p:spPr/>
        <p:txBody>
          <a:bodyPr/>
          <a:lstStyle/>
          <a:p>
            <a:pPr algn="r"/>
            <a:fld id="{D4C49B74-5DB2-4B03-B1D2-7F6A3C51C318}" type="slidenum">
              <a:rPr/>
              <a:pPr algn="r"/>
              <a:t>‹N°›</a:t>
            </a:fld>
            <a:endParaRPr lang="fr-FR"/>
          </a:p>
        </p:txBody>
      </p:sp>
      <p:sp>
        <p:nvSpPr>
          <p:cNvPr id="13" name="Footer Placeholder 12"/>
          <p:cNvSpPr>
            <a:spLocks noGrp="1"/>
          </p:cNvSpPr>
          <p:nvPr>
            <p:ph type="ftr" sz="quarter" idx="12"/>
          </p:nvPr>
        </p:nvSpPr>
        <p:spPr/>
        <p:txBody>
          <a:bodyPr/>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fr-FR" smtClean="0"/>
              <a:t>Modifiez le style du titre</a:t>
            </a:r>
            <a:endParaRPr lang="fr-FR"/>
          </a:p>
        </p:txBody>
      </p:sp>
      <p:sp>
        <p:nvSpPr>
          <p:cNvPr id="8" name="Date Placeholder 7"/>
          <p:cNvSpPr>
            <a:spLocks noGrp="1"/>
          </p:cNvSpPr>
          <p:nvPr>
            <p:ph type="dt" sz="half" idx="10"/>
          </p:nvPr>
        </p:nvSpPr>
        <p:spPr/>
        <p:txBody>
          <a:bodyPr/>
          <a:lstStyle/>
          <a:p>
            <a:fld id="{5C14FD69-4A85-4715-A222-ABB225B63BC6}" type="datetimeFigureOut">
              <a:rPr lang="fr-FR"/>
              <a:pPr/>
              <a:t>04/01/2017</a:t>
            </a:fld>
            <a:endParaRPr lang="fr-FR"/>
          </a:p>
        </p:txBody>
      </p:sp>
      <p:sp>
        <p:nvSpPr>
          <p:cNvPr id="9" name="Slide Number Placeholder 8"/>
          <p:cNvSpPr>
            <a:spLocks noGrp="1"/>
          </p:cNvSpPr>
          <p:nvPr>
            <p:ph type="sldNum" sz="quarter" idx="11"/>
          </p:nvPr>
        </p:nvSpPr>
        <p:spPr/>
        <p:txBody>
          <a:bodyPr/>
          <a:lstStyle/>
          <a:p>
            <a:pPr algn="r"/>
            <a:fld id="{D4C49B74-5DB2-4B03-B1D2-7F6A3C51C318}" type="slidenum">
              <a:rPr/>
              <a:pPr algn="r"/>
              <a:t>‹N°›</a:t>
            </a:fld>
            <a:endParaRPr lang="fr-FR"/>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7" name="Rectangle 17"/>
          <p:cNvSpPr>
            <a:spLocks noGrp="1"/>
          </p:cNvSpPr>
          <p:nvPr>
            <p:ph sz="half" idx="2"/>
          </p:nvPr>
        </p:nvSpPr>
        <p:spPr>
          <a:xfrm>
            <a:off x="4648200" y="1600200"/>
            <a:ext cx="40386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fr-FR" smtClean="0"/>
              <a:t>Modifiez le style du titre</a:t>
            </a:r>
            <a:endParaRPr lang="fr-FR"/>
          </a:p>
        </p:txBody>
      </p:sp>
      <p:sp>
        <p:nvSpPr>
          <p:cNvPr id="9" name="Date Placeholder 8"/>
          <p:cNvSpPr>
            <a:spLocks noGrp="1"/>
          </p:cNvSpPr>
          <p:nvPr>
            <p:ph type="dt" sz="half" idx="10"/>
          </p:nvPr>
        </p:nvSpPr>
        <p:spPr/>
        <p:txBody>
          <a:bodyPr/>
          <a:lstStyle/>
          <a:p>
            <a:fld id="{5C14FD69-4A85-4715-A222-ABB225B63BC6}" type="datetimeFigureOut">
              <a:rPr lang="fr-FR"/>
              <a:pPr/>
              <a:t>04/01/2017</a:t>
            </a:fld>
            <a:endParaRPr lang="fr-FR"/>
          </a:p>
        </p:txBody>
      </p:sp>
      <p:sp>
        <p:nvSpPr>
          <p:cNvPr id="10" name="Slide Number Placeholder 9"/>
          <p:cNvSpPr>
            <a:spLocks noGrp="1"/>
          </p:cNvSpPr>
          <p:nvPr>
            <p:ph type="sldNum" sz="quarter" idx="11"/>
          </p:nvPr>
        </p:nvSpPr>
        <p:spPr/>
        <p:txBody>
          <a:bodyPr/>
          <a:lstStyle/>
          <a:p>
            <a:pPr algn="r"/>
            <a:fld id="{D4C49B74-5DB2-4B03-B1D2-7F6A3C51C318}" type="slidenum">
              <a:rPr/>
              <a:pPr algn="r"/>
              <a:t>‹N°›</a:t>
            </a:fld>
            <a:endParaRPr lang="fr-FR"/>
          </a:p>
        </p:txBody>
      </p:sp>
      <p:sp>
        <p:nvSpPr>
          <p:cNvPr id="11" name="Footer Placeholder 10"/>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fr-FR"/>
              <a:t>Cliquer ici pour modifier le style du titre du masque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fr-FR"/>
              <a:t>Cliquer ici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Rectangle 6"/>
          <p:cNvSpPr>
            <a:spLocks noGrp="1"/>
          </p:cNvSpPr>
          <p:nvPr>
            <p:ph type="dt" sz="half" idx="2"/>
          </p:nvPr>
        </p:nvSpPr>
        <p:spPr>
          <a:xfrm>
            <a:off x="457200" y="6245225"/>
            <a:ext cx="2133600" cy="476250"/>
          </a:xfrm>
          <a:prstGeom prst="rect">
            <a:avLst/>
          </a:prstGeom>
        </p:spPr>
        <p:txBody>
          <a:bodyPr/>
          <a:lstStyle>
            <a:lvl1pPr latinLnBrk="0">
              <a:defRPr lang="fr-FR" sz="1000">
                <a:latin typeface="+mn-lt"/>
              </a:defRPr>
            </a:lvl1pPr>
          </a:lstStyle>
          <a:p>
            <a:fld id="{5C14FD69-4A85-4715-A222-ABB225B63BC6}" type="datetimeFigureOut">
              <a:rPr lang="fr-FR"/>
              <a:pPr/>
              <a:t>04/01/2017</a:t>
            </a:fld>
            <a:endParaRPr lang="fr-FR" sz="100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latinLnBrk="0">
              <a:defRPr lang="fr-FR" sz="1000">
                <a:latin typeface="+mn-lt"/>
              </a:defRPr>
            </a:lvl1pPr>
          </a:lstStyle>
          <a:p>
            <a:pPr algn="ctr"/>
            <a:endParaRPr lang="fr-FR" sz="100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latinLnBrk="0">
              <a:defRPr lang="fr-FR" sz="1000">
                <a:latin typeface="+mn-lt"/>
              </a:defRPr>
            </a:lvl1pPr>
          </a:lstStyle>
          <a:p>
            <a:pPr algn="r"/>
            <a:fld id="{D4C49B74-5DB2-4B03-B1D2-7F6A3C51C318}" type="slidenum">
              <a:rPr/>
              <a:pPr algn="r"/>
              <a:t>‹N°›</a:t>
            </a:fld>
            <a:endParaRPr lang="fr-FR" sz="1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lang="fr-FR" sz="4400">
          <a:solidFill>
            <a:schemeClr val="tx1"/>
          </a:solidFill>
          <a:latin typeface="+mj-lt"/>
          <a:ea typeface="+mj-ea"/>
          <a:cs typeface="+mj-cs"/>
        </a:defRPr>
      </a:defPPr>
      <a:lvl1pPr algn="l" eaLnBrk="1" latinLnBrk="0" hangingPunct="1">
        <a:buNone/>
        <a:defRPr lang="fr-FR" sz="3600">
          <a:solidFill>
            <a:schemeClr val="tx1">
              <a:alpha val="100000"/>
            </a:schemeClr>
          </a:solidFill>
          <a:latin typeface="+mj-lt"/>
        </a:defRPr>
      </a:lvl1pPr>
    </p:titleStyle>
    <p:bodyStyle>
      <a:defPPr>
        <a:defRPr lang="fr-FR">
          <a:solidFill>
            <a:schemeClr val="tx1"/>
          </a:solidFill>
          <a:latin typeface="+mn-lt"/>
          <a:ea typeface="+mn-ea"/>
          <a:cs typeface="+mn-cs"/>
        </a:defRPr>
      </a:defPPr>
      <a:lvl1pPr marL="342900" indent="-342900" eaLnBrk="1" latinLnBrk="0" hangingPunct="1">
        <a:buChar char="•"/>
        <a:defRPr lang="fr-FR" sz="2800">
          <a:latin typeface="+mn-lt"/>
        </a:defRPr>
      </a:lvl1pPr>
      <a:lvl2pPr marL="742950" indent="-285750" eaLnBrk="1" hangingPunct="1">
        <a:buChar char="–"/>
        <a:defRPr lang="fr-FR" sz="2400">
          <a:latin typeface="+mn-lt"/>
        </a:defRPr>
      </a:lvl2pPr>
      <a:lvl3pPr marL="1143000" indent="-228600" eaLnBrk="1" hangingPunct="1">
        <a:buChar char="•"/>
        <a:defRPr lang="fr-FR" sz="2400">
          <a:latin typeface="+mn-lt"/>
        </a:defRPr>
      </a:lvl3pPr>
      <a:lvl4pPr marL="1600200" indent="-228600" eaLnBrk="1" hangingPunct="1">
        <a:buChar char="–"/>
        <a:defRPr lang="fr-FR" sz="2000">
          <a:latin typeface="+mn-lt"/>
        </a:defRPr>
      </a:lvl4pPr>
      <a:lvl5pPr marL="2057400" indent="-228600" eaLnBrk="1" hangingPunct="1">
        <a:buChar char="»"/>
        <a:defRPr lang="fr-FR" sz="2000">
          <a:latin typeface="+mn-lt"/>
        </a:defRPr>
      </a:lvl5pPr>
      <a:lvl6pPr marL="2514600" indent="-228600" eaLnBrk="1" hangingPunct="1">
        <a:buChar char="•"/>
        <a:defRPr lang="fr-FR" sz="2000"/>
      </a:lvl6pPr>
      <a:lvl7pPr marL="2971800" indent="-228600" eaLnBrk="1" hangingPunct="1">
        <a:buChar char="•"/>
        <a:defRPr lang="fr-FR" sz="2000"/>
      </a:lvl7pPr>
      <a:lvl8pPr marL="3429000" indent="-228600" eaLnBrk="1" hangingPunct="1">
        <a:buChar char="•"/>
        <a:defRPr lang="fr-FR" sz="2000"/>
      </a:lvl8pPr>
      <a:lvl9pPr marL="3886200" indent="-228600" eaLnBrk="1" hangingPunct="1">
        <a:buChar char="•"/>
        <a:defRPr lang="fr-FR" sz="2000"/>
      </a:lvl9pPr>
    </p:bodyStyle>
    <p:otherStyle>
      <a:defPPr>
        <a:defRPr lang="fr-FR">
          <a:solidFill>
            <a:schemeClr val="tx1"/>
          </a:solidFill>
          <a:latin typeface="+mn-lt"/>
          <a:ea typeface="+mn-ea"/>
          <a:cs typeface="+mn-cs"/>
        </a:defRPr>
      </a:defPPr>
      <a:lvl1pPr marL="0" eaLnBrk="1" latinLnBrk="0"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6.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6.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23.png"/><Relationship Id="rId1" Type="http://schemas.openxmlformats.org/officeDocument/2006/relationships/slideLayout" Target="../slideLayouts/slideLayout6.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png"/><Relationship Id="rId2" Type="http://schemas.openxmlformats.org/officeDocument/2006/relationships/notesSlide" Target="../notesSlides/notesSlide1.xml"/><Relationship Id="rId16"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3" Type="http://schemas.openxmlformats.org/officeDocument/2006/relationships/notesSlide" Target="../notesSlides/notesSlide2.xml"/><Relationship Id="rId7" Type="http://schemas.openxmlformats.org/officeDocument/2006/relationships/diagramColors" Target="../diagrams/colors2.xml"/><Relationship Id="rId12" Type="http://schemas.openxmlformats.org/officeDocument/2006/relationships/diagramColors" Target="../diagrams/colors3.xml"/><Relationship Id="rId2" Type="http://schemas.openxmlformats.org/officeDocument/2006/relationships/slideLayout" Target="../slideLayouts/slideLayout3.xml"/><Relationship Id="rId1" Type="http://schemas.openxmlformats.org/officeDocument/2006/relationships/tags" Target="../tags/tag1.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0" Type="http://schemas.openxmlformats.org/officeDocument/2006/relationships/diagramLayout" Target="../diagrams/layout3.xml"/><Relationship Id="rId4" Type="http://schemas.openxmlformats.org/officeDocument/2006/relationships/diagramData" Target="../diagrams/data2.xml"/><Relationship Id="rId9"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3" Type="http://schemas.openxmlformats.org/officeDocument/2006/relationships/diagramLayout" Target="../diagrams/layout4.xml"/><Relationship Id="rId7" Type="http://schemas.openxmlformats.org/officeDocument/2006/relationships/diagramData" Target="../diagrams/data5.xml"/><Relationship Id="rId12" Type="http://schemas.openxmlformats.org/officeDocument/2006/relationships/diagramData" Target="../diagrams/data6.xml"/><Relationship Id="rId2" Type="http://schemas.openxmlformats.org/officeDocument/2006/relationships/diagramData" Target="../diagrams/data4.xml"/><Relationship Id="rId16" Type="http://schemas.microsoft.com/office/2007/relationships/diagramDrawing" Target="../diagrams/drawing6.xml"/><Relationship Id="rId1" Type="http://schemas.openxmlformats.org/officeDocument/2006/relationships/slideLayout" Target="../slideLayouts/slideLayout3.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411760" y="4365104"/>
            <a:ext cx="6194066" cy="1296144"/>
          </a:xfrm>
        </p:spPr>
        <p:txBody>
          <a:bodyPr>
            <a:noAutofit/>
          </a:bodyPr>
          <a:lstStyle/>
          <a:p>
            <a:pPr algn="l"/>
            <a:r>
              <a:rPr lang="fr-FR" sz="2400" dirty="0" smtClean="0">
                <a:latin typeface="Comic Sans MS" panose="030F0702030302020204" pitchFamily="66" charset="0"/>
              </a:rPr>
              <a:t>Parents d’élèves </a:t>
            </a:r>
          </a:p>
          <a:p>
            <a:pPr marL="342900" indent="-342900" algn="l">
              <a:buFont typeface="Wingdings" panose="05000000000000000000" pitchFamily="2" charset="2"/>
              <a:buChar char="q"/>
            </a:pPr>
            <a:r>
              <a:rPr lang="fr-FR" sz="2400" dirty="0" smtClean="0">
                <a:latin typeface="Comic Sans MS" panose="030F0702030302020204" pitchFamily="66" charset="0"/>
              </a:rPr>
              <a:t>Ste Thérèse Colomiers</a:t>
            </a:r>
          </a:p>
          <a:p>
            <a:pPr marL="342900" indent="-342900" algn="l">
              <a:buFont typeface="Wingdings" panose="05000000000000000000" pitchFamily="2" charset="2"/>
              <a:buChar char="q"/>
            </a:pPr>
            <a:r>
              <a:rPr lang="fr-FR" sz="2400" dirty="0" smtClean="0">
                <a:latin typeface="Comic Sans MS" panose="030F0702030302020204" pitchFamily="66" charset="0"/>
              </a:rPr>
              <a:t>La Salle Pibrac</a:t>
            </a:r>
            <a:endParaRPr sz="2400" dirty="0">
              <a:latin typeface="Comic Sans MS" panose="030F0702030302020204" pitchFamily="66" charset="0"/>
            </a:endParaRPr>
          </a:p>
        </p:txBody>
      </p:sp>
      <p:sp>
        <p:nvSpPr>
          <p:cNvPr id="3" name="Title 2"/>
          <p:cNvSpPr>
            <a:spLocks noGrp="1"/>
          </p:cNvSpPr>
          <p:nvPr>
            <p:ph type="ctrTitle"/>
          </p:nvPr>
        </p:nvSpPr>
        <p:spPr>
          <a:xfrm>
            <a:off x="1187624" y="1988840"/>
            <a:ext cx="7577814" cy="1470025"/>
          </a:xfrm>
        </p:spPr>
        <p:txBody>
          <a:bodyPr>
            <a:normAutofit/>
          </a:bodyPr>
          <a:lstStyle/>
          <a:p>
            <a:r>
              <a:rPr lang="fr-FR" sz="6000" b="1" dirty="0" smtClean="0">
                <a:latin typeface="Comic Sans MS" panose="030F0702030302020204" pitchFamily="66" charset="0"/>
              </a:rPr>
              <a:t>Réunion Post 3ème</a:t>
            </a:r>
            <a:endParaRPr sz="6000" b="1" dirty="0">
              <a:latin typeface="Comic Sans MS" panose="030F0702030302020204" pitchFamily="66" charset="0"/>
            </a:endParaRPr>
          </a:p>
        </p:txBody>
      </p:sp>
      <p:sp>
        <p:nvSpPr>
          <p:cNvPr id="5" name="ZoneTexte 4"/>
          <p:cNvSpPr txBox="1"/>
          <p:nvPr/>
        </p:nvSpPr>
        <p:spPr>
          <a:xfrm>
            <a:off x="5364088" y="692696"/>
            <a:ext cx="3096344" cy="369332"/>
          </a:xfrm>
          <a:prstGeom prst="rect">
            <a:avLst/>
          </a:prstGeom>
          <a:noFill/>
        </p:spPr>
        <p:txBody>
          <a:bodyPr wrap="square" rtlCol="0">
            <a:spAutoFit/>
          </a:bodyPr>
          <a:lstStyle/>
          <a:p>
            <a:r>
              <a:rPr lang="fr-FR" b="1" dirty="0" smtClean="0">
                <a:latin typeface="Comic Sans MS" panose="030F0702030302020204" pitchFamily="66" charset="0"/>
              </a:rPr>
              <a:t>Janvier 2017</a:t>
            </a:r>
            <a:endParaRPr lang="fr-FR" b="1"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0" y="756921"/>
            <a:ext cx="9036496" cy="1200329"/>
          </a:xfrm>
          <a:prstGeom prst="rect">
            <a:avLst/>
          </a:prstGeom>
          <a:solidFill>
            <a:schemeClr val="tx2">
              <a:lumMod val="75000"/>
            </a:schemeClr>
          </a:solidFill>
          <a:ln>
            <a:noFill/>
          </a:ln>
          <a:effectLst/>
        </p:spPr>
        <p:txBody>
          <a:bodyPr wrap="square">
            <a:spAutoFit/>
          </a:bodyPr>
          <a:lstStyle/>
          <a:p>
            <a:pPr algn="r" eaLnBrk="0" hangingPunct="0"/>
            <a:r>
              <a:rPr lang="fr-FR" sz="2400" b="1" dirty="0">
                <a:solidFill>
                  <a:schemeClr val="bg1"/>
                </a:solidFill>
                <a:latin typeface="Comic Sans MS" panose="030F0702030302020204" pitchFamily="66" charset="0"/>
                <a:ea typeface="ＭＳ Ｐゴシック" pitchFamily="34" charset="-128"/>
              </a:rPr>
              <a:t>1 premier enseignement obligatoire d’économie parmi</a:t>
            </a:r>
            <a:r>
              <a:rPr lang="fr-FR" sz="2400" b="1" dirty="0">
                <a:solidFill>
                  <a:srgbClr val="FFFF00"/>
                </a:solidFill>
                <a:latin typeface="Comic Sans MS" panose="030F0702030302020204" pitchFamily="66" charset="0"/>
                <a:ea typeface="ＭＳ Ｐゴシック" pitchFamily="34" charset="-128"/>
              </a:rPr>
              <a:t>:</a:t>
            </a:r>
            <a:endParaRPr lang="fr-FR" sz="2400" b="1" dirty="0">
              <a:latin typeface="Comic Sans MS" panose="030F0702030302020204" pitchFamily="66" charset="0"/>
              <a:ea typeface="ＭＳ Ｐゴシック" pitchFamily="34" charset="-128"/>
            </a:endParaRPr>
          </a:p>
          <a:p>
            <a:pPr eaLnBrk="0" hangingPunct="0">
              <a:buFontTx/>
              <a:buChar char="-"/>
            </a:pPr>
            <a:r>
              <a:rPr lang="fr-FR" sz="2400" dirty="0">
                <a:solidFill>
                  <a:schemeClr val="bg1"/>
                </a:solidFill>
                <a:latin typeface="Comic Sans MS" panose="030F0702030302020204" pitchFamily="66" charset="0"/>
                <a:ea typeface="ＭＳ Ｐゴシック" pitchFamily="34" charset="-128"/>
              </a:rPr>
              <a:t>Principes fondamentaux de l’économie et de la gestion</a:t>
            </a:r>
          </a:p>
          <a:p>
            <a:pPr eaLnBrk="0" hangingPunct="0">
              <a:buFontTx/>
              <a:buChar char="-"/>
            </a:pPr>
            <a:r>
              <a:rPr lang="fr-FR" sz="2400" dirty="0">
                <a:solidFill>
                  <a:schemeClr val="bg1"/>
                </a:solidFill>
                <a:latin typeface="Comic Sans MS" panose="030F0702030302020204" pitchFamily="66" charset="0"/>
                <a:ea typeface="ＭＳ Ｐゴシック" pitchFamily="34" charset="-128"/>
              </a:rPr>
              <a:t>Sciences économiques et sociales</a:t>
            </a:r>
          </a:p>
        </p:txBody>
      </p:sp>
      <p:sp>
        <p:nvSpPr>
          <p:cNvPr id="54275" name="Rectangle 3"/>
          <p:cNvSpPr>
            <a:spLocks noChangeArrowheads="1"/>
          </p:cNvSpPr>
          <p:nvPr/>
        </p:nvSpPr>
        <p:spPr bwMode="auto">
          <a:xfrm>
            <a:off x="0" y="2149019"/>
            <a:ext cx="9144000" cy="4985980"/>
          </a:xfrm>
          <a:prstGeom prst="rect">
            <a:avLst/>
          </a:prstGeom>
          <a:solidFill>
            <a:schemeClr val="accent1">
              <a:lumMod val="60000"/>
              <a:lumOff val="40000"/>
            </a:schemeClr>
          </a:solidFill>
          <a:ln>
            <a:noFill/>
          </a:ln>
          <a:effectLst/>
        </p:spPr>
        <p:txBody>
          <a:bodyPr wrap="square">
            <a:spAutoFit/>
          </a:bodyPr>
          <a:lstStyle/>
          <a:p>
            <a:pPr eaLnBrk="0" hangingPunct="0"/>
            <a:r>
              <a:rPr lang="fr-FR" sz="2000" b="1" dirty="0">
                <a:latin typeface="Comic Sans MS" panose="030F0702030302020204" pitchFamily="66" charset="0"/>
                <a:ea typeface="ＭＳ Ｐゴシック" pitchFamily="34" charset="-128"/>
              </a:rPr>
              <a:t>               1 second enseignement parmi:</a:t>
            </a:r>
            <a:endParaRPr lang="fr-FR" sz="2000" dirty="0">
              <a:latin typeface="Comic Sans MS" panose="030F0702030302020204" pitchFamily="66" charset="0"/>
              <a:ea typeface="ＭＳ Ｐゴシック" pitchFamily="34" charset="-128"/>
            </a:endParaRPr>
          </a:p>
          <a:p>
            <a:pPr eaLnBrk="0" hangingPunct="0"/>
            <a:r>
              <a:rPr lang="fr-FR" sz="2000" dirty="0">
                <a:latin typeface="Comic Sans MS" panose="030F0702030302020204" pitchFamily="66" charset="0"/>
                <a:ea typeface="ＭＳ Ｐゴシック" pitchFamily="34" charset="-128"/>
              </a:rPr>
              <a:t>-</a:t>
            </a:r>
            <a:r>
              <a:rPr lang="fr-FR" sz="2000" dirty="0">
                <a:solidFill>
                  <a:srgbClr val="FF0000"/>
                </a:solidFill>
                <a:latin typeface="Comic Sans MS" panose="030F0702030302020204" pitchFamily="66" charset="0"/>
                <a:ea typeface="ＭＳ Ｐゴシック" pitchFamily="34" charset="-128"/>
              </a:rPr>
              <a:t>Principes fondamentaux de l’économie et de la gestion</a:t>
            </a:r>
          </a:p>
          <a:p>
            <a:pPr eaLnBrk="0" hangingPunct="0">
              <a:buFontTx/>
              <a:buChar char="-"/>
            </a:pPr>
            <a:r>
              <a:rPr lang="fr-FR" sz="2000" dirty="0">
                <a:solidFill>
                  <a:srgbClr val="FF0000"/>
                </a:solidFill>
                <a:latin typeface="Comic Sans MS" panose="030F0702030302020204" pitchFamily="66" charset="0"/>
                <a:ea typeface="ＭＳ Ｐゴシック" pitchFamily="34" charset="-128"/>
              </a:rPr>
              <a:t>Sciences économiques et sociales</a:t>
            </a:r>
          </a:p>
          <a:p>
            <a:pPr eaLnBrk="0" hangingPunct="0">
              <a:buFontTx/>
              <a:buChar char="-"/>
            </a:pPr>
            <a:r>
              <a:rPr lang="fr-FR" sz="2000" dirty="0" smtClean="0">
                <a:solidFill>
                  <a:schemeClr val="accent4">
                    <a:lumMod val="75000"/>
                  </a:schemeClr>
                </a:solidFill>
                <a:latin typeface="Comic Sans MS" panose="030F0702030302020204" pitchFamily="66" charset="0"/>
                <a:ea typeface="ＭＳ Ｐゴシック" pitchFamily="34" charset="-128"/>
              </a:rPr>
              <a:t>Méthodes </a:t>
            </a:r>
            <a:r>
              <a:rPr lang="fr-FR" sz="2000" dirty="0">
                <a:solidFill>
                  <a:schemeClr val="accent4">
                    <a:lumMod val="75000"/>
                  </a:schemeClr>
                </a:solidFill>
                <a:latin typeface="Comic Sans MS" panose="030F0702030302020204" pitchFamily="66" charset="0"/>
                <a:ea typeface="ＭＳ Ｐゴシック" pitchFamily="34" charset="-128"/>
              </a:rPr>
              <a:t>et pratiques </a:t>
            </a:r>
            <a:r>
              <a:rPr lang="fr-FR" sz="2000" dirty="0" smtClean="0">
                <a:solidFill>
                  <a:schemeClr val="accent4">
                    <a:lumMod val="75000"/>
                  </a:schemeClr>
                </a:solidFill>
                <a:latin typeface="Comic Sans MS" panose="030F0702030302020204" pitchFamily="66" charset="0"/>
                <a:ea typeface="ＭＳ Ｐゴシック" pitchFamily="34" charset="-128"/>
              </a:rPr>
              <a:t>scientifiques</a:t>
            </a:r>
          </a:p>
          <a:p>
            <a:pPr eaLnBrk="0" hangingPunct="0">
              <a:buFontTx/>
              <a:buChar char="-"/>
            </a:pPr>
            <a:r>
              <a:rPr lang="fr-FR" sz="2000" dirty="0">
                <a:solidFill>
                  <a:schemeClr val="accent4">
                    <a:lumMod val="75000"/>
                  </a:schemeClr>
                </a:solidFill>
                <a:latin typeface="Comic Sans MS" panose="030F0702030302020204" pitchFamily="66" charset="0"/>
                <a:ea typeface="ＭＳ Ｐゴシック" pitchFamily="34" charset="-128"/>
              </a:rPr>
              <a:t>Langue et culture de l’Antiquité:</a:t>
            </a:r>
            <a:r>
              <a:rPr lang="fr-FR" sz="2000" b="1" i="1" dirty="0">
                <a:solidFill>
                  <a:schemeClr val="accent4">
                    <a:lumMod val="75000"/>
                  </a:schemeClr>
                </a:solidFill>
                <a:latin typeface="Comic Sans MS" panose="030F0702030302020204" pitchFamily="66" charset="0"/>
                <a:ea typeface="ＭＳ Ｐゴシック" pitchFamily="34" charset="-128"/>
              </a:rPr>
              <a:t> </a:t>
            </a:r>
            <a:r>
              <a:rPr lang="fr-FR" sz="2000" dirty="0">
                <a:solidFill>
                  <a:schemeClr val="accent4">
                    <a:lumMod val="75000"/>
                  </a:schemeClr>
                </a:solidFill>
                <a:latin typeface="Comic Sans MS" panose="030F0702030302020204" pitchFamily="66" charset="0"/>
                <a:ea typeface="ＭＳ Ｐゴシック" pitchFamily="34" charset="-128"/>
              </a:rPr>
              <a:t>latin</a:t>
            </a:r>
            <a:r>
              <a:rPr lang="fr-FR" sz="2000" b="1" i="1" dirty="0">
                <a:solidFill>
                  <a:schemeClr val="accent4">
                    <a:lumMod val="75000"/>
                  </a:schemeClr>
                </a:solidFill>
                <a:latin typeface="Comic Sans MS" panose="030F0702030302020204" pitchFamily="66" charset="0"/>
                <a:ea typeface="ＭＳ Ｐゴシック" pitchFamily="34" charset="-128"/>
              </a:rPr>
              <a:t> </a:t>
            </a:r>
            <a:r>
              <a:rPr lang="fr-FR" sz="2000" dirty="0">
                <a:solidFill>
                  <a:schemeClr val="accent4">
                    <a:lumMod val="75000"/>
                  </a:schemeClr>
                </a:solidFill>
                <a:latin typeface="Comic Sans MS" panose="030F0702030302020204" pitchFamily="66" charset="0"/>
                <a:ea typeface="ＭＳ Ｐゴシック" pitchFamily="34" charset="-128"/>
              </a:rPr>
              <a:t>ou grec</a:t>
            </a:r>
          </a:p>
          <a:p>
            <a:pPr eaLnBrk="0" hangingPunct="0">
              <a:buFontTx/>
              <a:buChar char="-"/>
            </a:pPr>
            <a:r>
              <a:rPr lang="fr-FR" sz="2000" dirty="0">
                <a:solidFill>
                  <a:schemeClr val="accent4">
                    <a:lumMod val="75000"/>
                  </a:schemeClr>
                </a:solidFill>
                <a:latin typeface="Comic Sans MS" panose="030F0702030302020204" pitchFamily="66" charset="0"/>
                <a:ea typeface="ＭＳ Ｐゴシック" pitchFamily="34" charset="-128"/>
              </a:rPr>
              <a:t>Langue vivante 3 ou </a:t>
            </a:r>
            <a:r>
              <a:rPr lang="fr-FR" sz="2000" dirty="0" smtClean="0">
                <a:solidFill>
                  <a:schemeClr val="accent4">
                    <a:lumMod val="75000"/>
                  </a:schemeClr>
                </a:solidFill>
                <a:latin typeface="Comic Sans MS" panose="030F0702030302020204" pitchFamily="66" charset="0"/>
                <a:ea typeface="ＭＳ Ｐゴシック" pitchFamily="34" charset="-128"/>
              </a:rPr>
              <a:t>régionale  </a:t>
            </a:r>
          </a:p>
          <a:p>
            <a:pPr eaLnBrk="0" hangingPunct="0">
              <a:buFontTx/>
              <a:buChar char="-"/>
            </a:pPr>
            <a:r>
              <a:rPr lang="fr-FR" sz="2000" dirty="0" smtClean="0">
                <a:solidFill>
                  <a:schemeClr val="accent4">
                    <a:lumMod val="75000"/>
                  </a:schemeClr>
                </a:solidFill>
                <a:latin typeface="Comic Sans MS" panose="030F0702030302020204" pitchFamily="66" charset="0"/>
                <a:ea typeface="ＭＳ Ｐゴシック" pitchFamily="34" charset="-128"/>
              </a:rPr>
              <a:t>Littérature </a:t>
            </a:r>
            <a:r>
              <a:rPr lang="fr-FR" sz="2000" dirty="0">
                <a:solidFill>
                  <a:schemeClr val="accent4">
                    <a:lumMod val="75000"/>
                  </a:schemeClr>
                </a:solidFill>
                <a:latin typeface="Comic Sans MS" panose="030F0702030302020204" pitchFamily="66" charset="0"/>
                <a:ea typeface="ＭＳ Ｐゴシック" pitchFamily="34" charset="-128"/>
              </a:rPr>
              <a:t>et </a:t>
            </a:r>
            <a:r>
              <a:rPr lang="fr-FR" sz="2000" dirty="0" smtClean="0">
                <a:solidFill>
                  <a:schemeClr val="accent4">
                    <a:lumMod val="75000"/>
                  </a:schemeClr>
                </a:solidFill>
                <a:latin typeface="Comic Sans MS" panose="030F0702030302020204" pitchFamily="66" charset="0"/>
                <a:ea typeface="ＭＳ Ｐゴシック" pitchFamily="34" charset="-128"/>
              </a:rPr>
              <a:t>société</a:t>
            </a:r>
          </a:p>
          <a:p>
            <a:pPr eaLnBrk="0" hangingPunct="0">
              <a:buFontTx/>
              <a:buChar char="-"/>
            </a:pPr>
            <a:r>
              <a:rPr lang="fr-FR" sz="2000" dirty="0">
                <a:solidFill>
                  <a:schemeClr val="accent4">
                    <a:lumMod val="75000"/>
                  </a:schemeClr>
                </a:solidFill>
                <a:latin typeface="Comic Sans MS" panose="030F0702030302020204" pitchFamily="66" charset="0"/>
                <a:ea typeface="ＭＳ Ｐゴシック" pitchFamily="34" charset="-128"/>
              </a:rPr>
              <a:t>Création et activités </a:t>
            </a:r>
            <a:r>
              <a:rPr lang="fr-FR" sz="2000" dirty="0" smtClean="0">
                <a:solidFill>
                  <a:schemeClr val="accent4">
                    <a:lumMod val="75000"/>
                  </a:schemeClr>
                </a:solidFill>
                <a:latin typeface="Comic Sans MS" panose="030F0702030302020204" pitchFamily="66" charset="0"/>
                <a:ea typeface="ＭＳ Ｐゴシック" pitchFamily="34" charset="-128"/>
              </a:rPr>
              <a:t>artistiques</a:t>
            </a:r>
            <a:endParaRPr lang="fr-FR" sz="2000" dirty="0">
              <a:solidFill>
                <a:schemeClr val="accent4">
                  <a:lumMod val="75000"/>
                </a:schemeClr>
              </a:solidFill>
              <a:latin typeface="Comic Sans MS" panose="030F0702030302020204" pitchFamily="66" charset="0"/>
              <a:ea typeface="ＭＳ Ｐゴシック" pitchFamily="34" charset="-128"/>
            </a:endParaRPr>
          </a:p>
          <a:p>
            <a:pPr eaLnBrk="0" hangingPunct="0">
              <a:buFontTx/>
              <a:buChar char="-"/>
            </a:pPr>
            <a:r>
              <a:rPr lang="fr-FR" sz="2000" dirty="0">
                <a:latin typeface="Comic Sans MS" panose="030F0702030302020204" pitchFamily="66" charset="0"/>
                <a:ea typeface="ＭＳ Ｐゴシック" pitchFamily="34" charset="-128"/>
              </a:rPr>
              <a:t>Biotechnologies</a:t>
            </a:r>
          </a:p>
          <a:p>
            <a:pPr eaLnBrk="0" hangingPunct="0">
              <a:buFontTx/>
              <a:buChar char="-"/>
            </a:pPr>
            <a:r>
              <a:rPr lang="fr-FR" sz="2000" dirty="0">
                <a:latin typeface="Comic Sans MS" panose="030F0702030302020204" pitchFamily="66" charset="0"/>
                <a:ea typeface="ＭＳ Ｐゴシック" pitchFamily="34" charset="-128"/>
              </a:rPr>
              <a:t>Sciences et laboratoire</a:t>
            </a:r>
          </a:p>
          <a:p>
            <a:pPr eaLnBrk="0" hangingPunct="0">
              <a:buFontTx/>
              <a:buChar char="-"/>
            </a:pPr>
            <a:r>
              <a:rPr lang="fr-FR" sz="2000" dirty="0">
                <a:latin typeface="Comic Sans MS" panose="030F0702030302020204" pitchFamily="66" charset="0"/>
                <a:ea typeface="ＭＳ Ｐゴシック" pitchFamily="34" charset="-128"/>
              </a:rPr>
              <a:t>Santé et social</a:t>
            </a:r>
          </a:p>
          <a:p>
            <a:pPr eaLnBrk="0" hangingPunct="0">
              <a:buFontTx/>
              <a:buChar char="-"/>
            </a:pPr>
            <a:r>
              <a:rPr lang="fr-FR" sz="2000" dirty="0" smtClean="0">
                <a:latin typeface="Comic Sans MS" panose="030F0702030302020204" pitchFamily="66" charset="0"/>
                <a:ea typeface="ＭＳ Ｐゴシック" pitchFamily="34" charset="-128"/>
              </a:rPr>
              <a:t>Sciences </a:t>
            </a:r>
            <a:r>
              <a:rPr lang="fr-FR" sz="2000" dirty="0">
                <a:latin typeface="Comic Sans MS" panose="030F0702030302020204" pitchFamily="66" charset="0"/>
                <a:ea typeface="ＭＳ Ｐゴシック" pitchFamily="34" charset="-128"/>
              </a:rPr>
              <a:t>de l’ingénieur</a:t>
            </a:r>
          </a:p>
          <a:p>
            <a:pPr eaLnBrk="0" hangingPunct="0">
              <a:buFontTx/>
              <a:buChar char="-"/>
            </a:pPr>
            <a:r>
              <a:rPr lang="fr-FR" sz="2000" dirty="0" smtClean="0">
                <a:latin typeface="Comic Sans MS" panose="030F0702030302020204" pitchFamily="66" charset="0"/>
                <a:ea typeface="ＭＳ Ｐゴシック" pitchFamily="34" charset="-128"/>
              </a:rPr>
              <a:t>Création </a:t>
            </a:r>
            <a:r>
              <a:rPr lang="fr-FR" sz="2000" dirty="0">
                <a:latin typeface="Comic Sans MS" panose="030F0702030302020204" pitchFamily="66" charset="0"/>
                <a:ea typeface="ＭＳ Ｐゴシック" pitchFamily="34" charset="-128"/>
              </a:rPr>
              <a:t>et innovation </a:t>
            </a:r>
            <a:r>
              <a:rPr lang="fr-FR" sz="2000" dirty="0" smtClean="0">
                <a:latin typeface="Comic Sans MS" panose="030F0702030302020204" pitchFamily="66" charset="0"/>
                <a:ea typeface="ＭＳ Ｐゴシック" pitchFamily="34" charset="-128"/>
              </a:rPr>
              <a:t>technologiques</a:t>
            </a:r>
          </a:p>
          <a:p>
            <a:pPr eaLnBrk="0" hangingPunct="0">
              <a:buFontTx/>
              <a:buChar char="-"/>
            </a:pPr>
            <a:r>
              <a:rPr lang="fr-FR" sz="2000" dirty="0">
                <a:latin typeface="Comic Sans MS" panose="030F0702030302020204" pitchFamily="66" charset="0"/>
                <a:ea typeface="ＭＳ Ｐゴシック" pitchFamily="34" charset="-128"/>
              </a:rPr>
              <a:t>Écologie, agronomie, territoire et développement durable </a:t>
            </a:r>
            <a:r>
              <a:rPr lang="fr-FR" dirty="0">
                <a:latin typeface="Comic Sans MS" panose="030F0702030302020204" pitchFamily="66" charset="0"/>
                <a:ea typeface="ＭＳ Ｐゴシック" pitchFamily="34" charset="-128"/>
              </a:rPr>
              <a:t>(obligatoire pour S (EAT))</a:t>
            </a:r>
          </a:p>
          <a:p>
            <a:pPr eaLnBrk="0" hangingPunct="0">
              <a:buFontTx/>
              <a:buChar char="-"/>
            </a:pPr>
            <a:endParaRPr lang="fr-FR" sz="2000" dirty="0">
              <a:latin typeface="Comic Sans MS" panose="030F0702030302020204" pitchFamily="66" charset="0"/>
              <a:ea typeface="ＭＳ Ｐゴシック" pitchFamily="34" charset="-128"/>
            </a:endParaRPr>
          </a:p>
        </p:txBody>
      </p:sp>
      <p:sp>
        <p:nvSpPr>
          <p:cNvPr id="4" name="Text Box 3"/>
          <p:cNvSpPr txBox="1">
            <a:spLocks noChangeArrowheads="1"/>
          </p:cNvSpPr>
          <p:nvPr/>
        </p:nvSpPr>
        <p:spPr bwMode="auto">
          <a:xfrm>
            <a:off x="325239" y="60037"/>
            <a:ext cx="8208912" cy="584775"/>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fr-FR" sz="3200" b="1" dirty="0" smtClean="0">
                <a:latin typeface="Comic Sans MS" panose="030F0702030302020204" pitchFamily="66" charset="0"/>
                <a:ea typeface="ＭＳ Ｐゴシック" pitchFamily="34" charset="-128"/>
              </a:rPr>
              <a:t>2 ENSEIGNEMENTS D’EXPLORATION</a:t>
            </a:r>
            <a:endParaRPr lang="fr-FR" sz="3200" b="1" dirty="0">
              <a:latin typeface="Comic Sans MS" panose="030F0702030302020204" pitchFamily="66" charset="0"/>
              <a:ea typeface="ＭＳ Ｐゴシック" pitchFamily="34" charset="-128"/>
            </a:endParaRPr>
          </a:p>
        </p:txBody>
      </p:sp>
    </p:spTree>
    <p:extLst>
      <p:ext uri="{BB962C8B-B14F-4D97-AF65-F5344CB8AC3E}">
        <p14:creationId xmlns:p14="http://schemas.microsoft.com/office/powerpoint/2010/main" val="222361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ppt_x"/>
                                          </p:val>
                                        </p:tav>
                                        <p:tav tm="100000">
                                          <p:val>
                                            <p:strVal val="#ppt_x"/>
                                          </p:val>
                                        </p:tav>
                                      </p:tavLst>
                                    </p:anim>
                                    <p:anim calcmode="lin" valueType="num">
                                      <p:cBhvr additive="base">
                                        <p:cTn id="8" dur="500" fill="hold"/>
                                        <p:tgtEl>
                                          <p:spTgt spid="542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75"/>
                                        </p:tgtEl>
                                        <p:attrNameLst>
                                          <p:attrName>style.visibility</p:attrName>
                                        </p:attrNameLst>
                                      </p:cBhvr>
                                      <p:to>
                                        <p:strVal val="visible"/>
                                      </p:to>
                                    </p:set>
                                    <p:anim calcmode="lin" valueType="num">
                                      <p:cBhvr additive="base">
                                        <p:cTn id="13" dur="500" fill="hold"/>
                                        <p:tgtEl>
                                          <p:spTgt spid="54275"/>
                                        </p:tgtEl>
                                        <p:attrNameLst>
                                          <p:attrName>ppt_x</p:attrName>
                                        </p:attrNameLst>
                                      </p:cBhvr>
                                      <p:tavLst>
                                        <p:tav tm="0">
                                          <p:val>
                                            <p:strVal val="#ppt_x"/>
                                          </p:val>
                                        </p:tav>
                                        <p:tav tm="100000">
                                          <p:val>
                                            <p:strVal val="#ppt_x"/>
                                          </p:val>
                                        </p:tav>
                                      </p:tavLst>
                                    </p:anim>
                                    <p:anim calcmode="lin" valueType="num">
                                      <p:cBhvr additive="base">
                                        <p:cTn id="14" dur="500" fill="hold"/>
                                        <p:tgtEl>
                                          <p:spTgt spid="542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nimBg="1"/>
      <p:bldP spid="5427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oup 4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3838" y="2273300"/>
            <a:ext cx="6096000" cy="976313"/>
          </a:xfrm>
          <a:prstGeom prst="rect">
            <a:avLst/>
          </a:prstGeom>
          <a:noFill/>
          <a:extLst>
            <a:ext uri="{909E8E84-426E-40DD-AFC4-6F175D3DCCD1}">
              <a14:hiddenFill xmlns:a14="http://schemas.microsoft.com/office/drawing/2010/main">
                <a:solidFill>
                  <a:srgbClr val="FFFFFF"/>
                </a:solidFill>
              </a14:hiddenFill>
            </a:ext>
          </a:extLst>
        </p:spPr>
      </p:pic>
      <p:sp>
        <p:nvSpPr>
          <p:cNvPr id="108547" name="ZoneTexte 6"/>
          <p:cNvSpPr txBox="1">
            <a:spLocks noChangeArrowheads="1"/>
          </p:cNvSpPr>
          <p:nvPr/>
        </p:nvSpPr>
        <p:spPr bwMode="auto">
          <a:xfrm>
            <a:off x="468313" y="1700213"/>
            <a:ext cx="821531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buFont typeface="Wingdings" pitchFamily="2" charset="2"/>
              <a:buChar char="Ø"/>
            </a:pPr>
            <a:r>
              <a:rPr lang="fr-FR" sz="1600" b="1" dirty="0">
                <a:latin typeface="Comic Sans MS" panose="030F0702030302020204" pitchFamily="66" charset="0"/>
              </a:rPr>
              <a:t> L’élève peut choisir de remplacer le deuxième enseignement d’exploration par une de ces trois langues :</a:t>
            </a:r>
          </a:p>
        </p:txBody>
      </p:sp>
      <p:grpSp>
        <p:nvGrpSpPr>
          <p:cNvPr id="15" name="Group 44"/>
          <p:cNvGrpSpPr>
            <a:grpSpLocks/>
          </p:cNvGrpSpPr>
          <p:nvPr/>
        </p:nvGrpSpPr>
        <p:grpSpPr bwMode="auto">
          <a:xfrm>
            <a:off x="1500166" y="5500702"/>
            <a:ext cx="6192838" cy="976312"/>
            <a:chOff x="930" y="3521"/>
            <a:chExt cx="3901" cy="615"/>
          </a:xfrm>
          <a:solidFill>
            <a:srgbClr val="CCFF99"/>
          </a:solidFill>
        </p:grpSpPr>
        <p:sp>
          <p:nvSpPr>
            <p:cNvPr id="9" name="Ellipse 8"/>
            <p:cNvSpPr/>
            <p:nvPr/>
          </p:nvSpPr>
          <p:spPr>
            <a:xfrm>
              <a:off x="950" y="3538"/>
              <a:ext cx="1147" cy="585"/>
            </a:xfrm>
            <a:prstGeom prst="ellipse">
              <a:avLst/>
            </a:prstGeom>
            <a:grpFill/>
            <a:ln w="3175"/>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200" b="1" dirty="0">
                  <a:solidFill>
                    <a:srgbClr val="000099"/>
                  </a:solidFill>
                </a:rPr>
                <a:t>EPS</a:t>
              </a:r>
            </a:p>
            <a:p>
              <a:pPr algn="ctr">
                <a:defRPr/>
              </a:pPr>
              <a:r>
                <a:rPr lang="fr-FR" sz="1200" b="1" dirty="0">
                  <a:solidFill>
                    <a:srgbClr val="000099"/>
                  </a:solidFill>
                </a:rPr>
                <a:t>(5 h par semaine)</a:t>
              </a:r>
            </a:p>
          </p:txBody>
        </p:sp>
        <p:sp>
          <p:nvSpPr>
            <p:cNvPr id="10" name="Ellipse 9"/>
            <p:cNvSpPr/>
            <p:nvPr/>
          </p:nvSpPr>
          <p:spPr>
            <a:xfrm>
              <a:off x="2308" y="3538"/>
              <a:ext cx="1148" cy="585"/>
            </a:xfrm>
            <a:prstGeom prst="ellipse">
              <a:avLst/>
            </a:prstGeom>
            <a:grpFill/>
            <a:ln w="3175"/>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200" b="1" dirty="0">
                  <a:solidFill>
                    <a:srgbClr val="000099"/>
                  </a:solidFill>
                </a:rPr>
                <a:t>Arts du cirque</a:t>
              </a:r>
            </a:p>
            <a:p>
              <a:pPr algn="ctr">
                <a:defRPr/>
              </a:pPr>
              <a:r>
                <a:rPr lang="fr-FR" sz="1200" b="1" dirty="0">
                  <a:solidFill>
                    <a:srgbClr val="000099"/>
                  </a:solidFill>
                </a:rPr>
                <a:t>(6 h par semaine)</a:t>
              </a:r>
            </a:p>
          </p:txBody>
        </p:sp>
        <p:sp>
          <p:nvSpPr>
            <p:cNvPr id="11" name="Ellipse 10"/>
            <p:cNvSpPr/>
            <p:nvPr/>
          </p:nvSpPr>
          <p:spPr>
            <a:xfrm>
              <a:off x="3669" y="3538"/>
              <a:ext cx="1148" cy="585"/>
            </a:xfrm>
            <a:prstGeom prst="ellipse">
              <a:avLst/>
            </a:prstGeom>
            <a:grpFill/>
            <a:ln w="3175"/>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200" b="1" dirty="0">
                  <a:solidFill>
                    <a:srgbClr val="000099"/>
                  </a:solidFill>
                </a:rPr>
                <a:t>Arts appliqués</a:t>
              </a:r>
            </a:p>
            <a:p>
              <a:pPr algn="ctr">
                <a:defRPr/>
              </a:pPr>
              <a:r>
                <a:rPr lang="fr-FR" sz="1200" b="1" dirty="0">
                  <a:solidFill>
                    <a:srgbClr val="000099"/>
                  </a:solidFill>
                </a:rPr>
                <a:t>(6 h par semaine)</a:t>
              </a:r>
            </a:p>
          </p:txBody>
        </p:sp>
      </p:grpSp>
      <p:sp>
        <p:nvSpPr>
          <p:cNvPr id="108549" name="ZoneTexte 11"/>
          <p:cNvSpPr txBox="1">
            <a:spLocks noChangeArrowheads="1"/>
          </p:cNvSpPr>
          <p:nvPr/>
        </p:nvSpPr>
        <p:spPr bwMode="auto">
          <a:xfrm>
            <a:off x="468313" y="4868863"/>
            <a:ext cx="821531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buFont typeface="Wingdings" pitchFamily="2" charset="2"/>
              <a:buChar char="Ø"/>
            </a:pPr>
            <a:r>
              <a:rPr lang="fr-FR" sz="1600" b="1" dirty="0">
                <a:latin typeface="Comic Sans MS" panose="030F0702030302020204" pitchFamily="66" charset="0"/>
              </a:rPr>
              <a:t> L’élève peut enfin choisir de remplacer les deux enseignements d’exploration de 1 h 30 hebdomadaire par un de ces trois enseignements :</a:t>
            </a:r>
          </a:p>
        </p:txBody>
      </p:sp>
      <p:sp>
        <p:nvSpPr>
          <p:cNvPr id="108550" name="ZoneTexte 15"/>
          <p:cNvSpPr txBox="1">
            <a:spLocks noChangeArrowheads="1"/>
          </p:cNvSpPr>
          <p:nvPr/>
        </p:nvSpPr>
        <p:spPr bwMode="auto">
          <a:xfrm>
            <a:off x="395288" y="3213100"/>
            <a:ext cx="82153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buFont typeface="Wingdings" pitchFamily="2" charset="2"/>
              <a:buChar char="Ø"/>
            </a:pPr>
            <a:r>
              <a:rPr lang="fr-FR" sz="1600" b="1" dirty="0">
                <a:latin typeface="Comic Sans MS" panose="030F0702030302020204" pitchFamily="66" charset="0"/>
              </a:rPr>
              <a:t> L’élève peut également choisir deux enseignements d’exploration de 1 h 30 hebdomadaire parmi les cinq enseignements d’exploration de la voie technologique en plus d’un enseignement d’économie :</a:t>
            </a:r>
          </a:p>
        </p:txBody>
      </p:sp>
      <p:grpSp>
        <p:nvGrpSpPr>
          <p:cNvPr id="16" name="Group 70"/>
          <p:cNvGrpSpPr>
            <a:grpSpLocks/>
          </p:cNvGrpSpPr>
          <p:nvPr/>
        </p:nvGrpSpPr>
        <p:grpSpPr bwMode="auto">
          <a:xfrm>
            <a:off x="827088" y="4076700"/>
            <a:ext cx="7450137" cy="792163"/>
            <a:chOff x="748" y="2568"/>
            <a:chExt cx="4693" cy="499"/>
          </a:xfrm>
          <a:solidFill>
            <a:srgbClr val="0033CC"/>
          </a:solidFill>
        </p:grpSpPr>
        <p:sp>
          <p:nvSpPr>
            <p:cNvPr id="4" name="Rectangle 3"/>
            <p:cNvSpPr/>
            <p:nvPr/>
          </p:nvSpPr>
          <p:spPr>
            <a:xfrm>
              <a:off x="2669" y="2586"/>
              <a:ext cx="855" cy="468"/>
            </a:xfrm>
            <a:prstGeom prst="rect">
              <a:avLst/>
            </a:prstGeom>
            <a:grpFill/>
            <a:ln w="3175">
              <a:solidFill>
                <a:schemeClr val="bg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solidFill>
                    <a:schemeClr val="bg1"/>
                  </a:solidFill>
                </a:rPr>
                <a:t>Santé et social</a:t>
              </a:r>
            </a:p>
          </p:txBody>
        </p:sp>
        <p:sp>
          <p:nvSpPr>
            <p:cNvPr id="5" name="Rectangle 4"/>
            <p:cNvSpPr/>
            <p:nvPr/>
          </p:nvSpPr>
          <p:spPr>
            <a:xfrm>
              <a:off x="765" y="2586"/>
              <a:ext cx="855" cy="468"/>
            </a:xfrm>
            <a:prstGeom prst="rect">
              <a:avLst/>
            </a:prstGeom>
            <a:grpFill/>
            <a:ln w="3175">
              <a:solidFill>
                <a:schemeClr val="bg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solidFill>
                    <a:schemeClr val="bg1"/>
                  </a:solidFill>
                </a:rPr>
                <a:t>Création et innovation technologiques</a:t>
              </a:r>
            </a:p>
          </p:txBody>
        </p:sp>
        <p:sp>
          <p:nvSpPr>
            <p:cNvPr id="6" name="Rectangle 5"/>
            <p:cNvSpPr/>
            <p:nvPr/>
          </p:nvSpPr>
          <p:spPr>
            <a:xfrm>
              <a:off x="4575" y="2588"/>
              <a:ext cx="855" cy="463"/>
            </a:xfrm>
            <a:prstGeom prst="rect">
              <a:avLst/>
            </a:prstGeom>
            <a:grpFill/>
            <a:ln w="3175">
              <a:solidFill>
                <a:schemeClr val="bg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solidFill>
                    <a:schemeClr val="bg1"/>
                  </a:solidFill>
                </a:rPr>
                <a:t>Sciences et laboratoire</a:t>
              </a:r>
            </a:p>
          </p:txBody>
        </p:sp>
        <p:sp>
          <p:nvSpPr>
            <p:cNvPr id="7" name="Rectangle 6"/>
            <p:cNvSpPr/>
            <p:nvPr/>
          </p:nvSpPr>
          <p:spPr>
            <a:xfrm>
              <a:off x="1715" y="2586"/>
              <a:ext cx="855" cy="468"/>
            </a:xfrm>
            <a:prstGeom prst="rect">
              <a:avLst/>
            </a:prstGeom>
            <a:grpFill/>
            <a:ln w="3175">
              <a:solidFill>
                <a:schemeClr val="bg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solidFill>
                    <a:schemeClr val="bg1"/>
                  </a:solidFill>
                </a:rPr>
                <a:t>Sciences de l’ingénieur</a:t>
              </a:r>
            </a:p>
          </p:txBody>
        </p:sp>
        <p:sp>
          <p:nvSpPr>
            <p:cNvPr id="12" name="Rectangle 11"/>
            <p:cNvSpPr/>
            <p:nvPr/>
          </p:nvSpPr>
          <p:spPr>
            <a:xfrm>
              <a:off x="3623" y="2586"/>
              <a:ext cx="855" cy="468"/>
            </a:xfrm>
            <a:prstGeom prst="rect">
              <a:avLst/>
            </a:prstGeom>
            <a:grpFill/>
            <a:ln w="3175">
              <a:solidFill>
                <a:schemeClr val="bg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solidFill>
                    <a:schemeClr val="bg1"/>
                  </a:solidFill>
                </a:rPr>
                <a:t>Biotechnologies</a:t>
              </a:r>
            </a:p>
          </p:txBody>
        </p:sp>
      </p:grpSp>
      <p:grpSp>
        <p:nvGrpSpPr>
          <p:cNvPr id="108552" name="Group 72"/>
          <p:cNvGrpSpPr>
            <a:grpSpLocks/>
          </p:cNvGrpSpPr>
          <p:nvPr/>
        </p:nvGrpSpPr>
        <p:grpSpPr bwMode="auto">
          <a:xfrm>
            <a:off x="411956" y="154782"/>
            <a:ext cx="8181975" cy="1092200"/>
            <a:chOff x="295" y="391"/>
            <a:chExt cx="5154" cy="688"/>
          </a:xfrm>
        </p:grpSpPr>
        <p:sp>
          <p:nvSpPr>
            <p:cNvPr id="108553" name="Rectangle 2"/>
            <p:cNvSpPr>
              <a:spLocks noChangeArrowheads="1"/>
            </p:cNvSpPr>
            <p:nvPr/>
          </p:nvSpPr>
          <p:spPr bwMode="auto">
            <a:xfrm>
              <a:off x="2109" y="391"/>
              <a:ext cx="3340" cy="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42925" indent="-542925" algn="ctr">
                <a:buFont typeface="Wingdings" pitchFamily="2" charset="2"/>
                <a:buNone/>
              </a:pPr>
              <a:endParaRPr lang="fr-FR" sz="100" b="1" dirty="0">
                <a:solidFill>
                  <a:srgbClr val="000099"/>
                </a:solidFill>
                <a:latin typeface="Comic Sans MS" panose="030F0702030302020204" pitchFamily="66" charset="0"/>
              </a:endParaRPr>
            </a:p>
            <a:p>
              <a:pPr marL="542925" indent="-542925" algn="just">
                <a:buFont typeface="Wingdings" pitchFamily="2" charset="2"/>
                <a:buChar char="ü"/>
              </a:pPr>
              <a:r>
                <a:rPr lang="fr-FR" sz="1600" b="1" dirty="0">
                  <a:solidFill>
                    <a:srgbClr val="000099"/>
                  </a:solidFill>
                  <a:latin typeface="Comic Sans MS" panose="030F0702030302020204" pitchFamily="66" charset="0"/>
                </a:rPr>
                <a:t>La langue vivante 3 et les langues de l’Antiquité</a:t>
              </a:r>
            </a:p>
            <a:p>
              <a:pPr marL="542925" indent="-542925" algn="just">
                <a:buFont typeface="Wingdings" pitchFamily="2" charset="2"/>
                <a:buChar char="ü"/>
              </a:pPr>
              <a:r>
                <a:rPr lang="fr-FR" sz="1600" b="1" dirty="0">
                  <a:solidFill>
                    <a:srgbClr val="000099"/>
                  </a:solidFill>
                  <a:latin typeface="Comic Sans MS" panose="030F0702030302020204" pitchFamily="66" charset="0"/>
                </a:rPr>
                <a:t>Les enseignements technologiques</a:t>
              </a:r>
            </a:p>
            <a:p>
              <a:pPr marL="542925" indent="-542925" algn="just">
                <a:buFont typeface="Wingdings" pitchFamily="2" charset="2"/>
                <a:buChar char="ü"/>
              </a:pPr>
              <a:r>
                <a:rPr lang="fr-FR" sz="1600" b="1" dirty="0">
                  <a:solidFill>
                    <a:srgbClr val="000099"/>
                  </a:solidFill>
                  <a:latin typeface="Comic Sans MS" panose="030F0702030302020204" pitchFamily="66" charset="0"/>
                </a:rPr>
                <a:t>Les enseignements spécifiques</a:t>
              </a:r>
            </a:p>
          </p:txBody>
        </p:sp>
        <p:sp>
          <p:nvSpPr>
            <p:cNvPr id="108554" name="Rectangle 71"/>
            <p:cNvSpPr>
              <a:spLocks noChangeArrowheads="1"/>
            </p:cNvSpPr>
            <p:nvPr/>
          </p:nvSpPr>
          <p:spPr bwMode="auto">
            <a:xfrm>
              <a:off x="295" y="391"/>
              <a:ext cx="145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sz="1600" b="1" dirty="0">
                  <a:solidFill>
                    <a:srgbClr val="000099"/>
                  </a:solidFill>
                  <a:latin typeface="Comic Sans MS" panose="030F0702030302020204" pitchFamily="66" charset="0"/>
                </a:rPr>
                <a:t>Les cas particuliers :</a:t>
              </a:r>
            </a:p>
          </p:txBody>
        </p:sp>
      </p:grpSp>
    </p:spTree>
    <p:extLst>
      <p:ext uri="{BB962C8B-B14F-4D97-AF65-F5344CB8AC3E}">
        <p14:creationId xmlns:p14="http://schemas.microsoft.com/office/powerpoint/2010/main" val="2578508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4007395859"/>
              </p:ext>
            </p:extLst>
          </p:nvPr>
        </p:nvGraphicFramePr>
        <p:xfrm>
          <a:off x="107502" y="1556792"/>
          <a:ext cx="8784976" cy="4496048"/>
        </p:xfrm>
        <a:graphic>
          <a:graphicData uri="http://schemas.openxmlformats.org/drawingml/2006/table">
            <a:tbl>
              <a:tblPr firstRow="1" bandRow="1">
                <a:tableStyleId>{073A0DAA-6AF3-43AB-8588-CEC1D06C72B9}</a:tableStyleId>
              </a:tblPr>
              <a:tblGrid>
                <a:gridCol w="973669"/>
                <a:gridCol w="682517"/>
                <a:gridCol w="648072"/>
                <a:gridCol w="697278"/>
                <a:gridCol w="658873"/>
                <a:gridCol w="732081"/>
                <a:gridCol w="732081"/>
                <a:gridCol w="732081"/>
                <a:gridCol w="732081"/>
                <a:gridCol w="732081"/>
                <a:gridCol w="732081"/>
                <a:gridCol w="732081"/>
              </a:tblGrid>
              <a:tr h="562006">
                <a:tc>
                  <a:txBody>
                    <a:bodyPr/>
                    <a:lstStyle/>
                    <a:p>
                      <a:pPr algn="ct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EEX 1</a:t>
                      </a:r>
                      <a:endParaRPr lang="fr-FR" sz="900" dirty="0">
                        <a:latin typeface="Comic Sans MS" panose="030F0702030302020204" pitchFamily="66" charset="0"/>
                      </a:endParaRPr>
                    </a:p>
                  </a:txBody>
                  <a:tcPr anchor="ctr">
                    <a:solidFill>
                      <a:schemeClr val="accent4">
                        <a:lumMod val="75000"/>
                      </a:schemeClr>
                    </a:solidFill>
                  </a:tcPr>
                </a:tc>
                <a:tc>
                  <a:txBody>
                    <a:bodyPr/>
                    <a:lstStyle/>
                    <a:p>
                      <a:pPr algn="ctr"/>
                      <a:r>
                        <a:rPr lang="fr-FR" sz="900" dirty="0" smtClean="0">
                          <a:latin typeface="Comic Sans MS" panose="030F0702030302020204" pitchFamily="66" charset="0"/>
                        </a:rPr>
                        <a:t>EEX1</a:t>
                      </a:r>
                      <a:endParaRPr lang="fr-FR" sz="900" dirty="0">
                        <a:latin typeface="Comic Sans MS" panose="030F0702030302020204" pitchFamily="66" charset="0"/>
                      </a:endParaRPr>
                    </a:p>
                  </a:txBody>
                  <a:tcPr anchor="ctr">
                    <a:solidFill>
                      <a:schemeClr val="accent4">
                        <a:lumMod val="75000"/>
                      </a:schemeClr>
                    </a:solidFill>
                  </a:tcPr>
                </a:tc>
                <a:tc>
                  <a:txBody>
                    <a:bodyPr/>
                    <a:lstStyle/>
                    <a:p>
                      <a:pPr algn="ctr"/>
                      <a:r>
                        <a:rPr lang="fr-FR" sz="900" dirty="0" smtClean="0">
                          <a:latin typeface="Comic Sans MS" panose="030F0702030302020204" pitchFamily="66" charset="0"/>
                        </a:rPr>
                        <a:t>EXX2</a:t>
                      </a: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EXX2</a:t>
                      </a: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EEX 2</a:t>
                      </a: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EXX2</a:t>
                      </a: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EXX2</a:t>
                      </a: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EXX2</a:t>
                      </a:r>
                      <a:endParaRPr lang="fr-FR" sz="900" dirty="0">
                        <a:latin typeface="Comic Sans MS" panose="030F0702030302020204" pitchFamily="66"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900" dirty="0" smtClean="0">
                        <a:latin typeface="Comic Sans MS" panose="030F0702030302020204" pitchFamily="66"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anose="030F0702030302020204" pitchFamily="66" charset="0"/>
                        </a:rPr>
                        <a:t>EXX2</a:t>
                      </a:r>
                    </a:p>
                    <a:p>
                      <a:pPr algn="ct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EXX2</a:t>
                      </a: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EXX2</a:t>
                      </a:r>
                      <a:endParaRPr lang="fr-FR" sz="900" dirty="0">
                        <a:latin typeface="Comic Sans MS" panose="030F0702030302020204" pitchFamily="66" charset="0"/>
                      </a:endParaRPr>
                    </a:p>
                  </a:txBody>
                  <a:tcPr anchor="ctr"/>
                </a:tc>
              </a:tr>
              <a:tr h="562006">
                <a:tc>
                  <a:txBody>
                    <a:bodyPr/>
                    <a:lstStyle/>
                    <a:p>
                      <a:pPr algn="ctr"/>
                      <a:r>
                        <a:rPr lang="fr-FR" sz="900" dirty="0" smtClean="0">
                          <a:latin typeface="Comic Sans MS" panose="030F0702030302020204" pitchFamily="66" charset="0"/>
                        </a:rPr>
                        <a:t>ST JOSEPH</a:t>
                      </a:r>
                      <a:endParaRPr lang="fr-FR" sz="900" dirty="0">
                        <a:latin typeface="Comic Sans MS" panose="030F0702030302020204" pitchFamily="66" charset="0"/>
                      </a:endParaRPr>
                    </a:p>
                  </a:txBody>
                  <a:tcPr anchor="ctr">
                    <a:solidFill>
                      <a:schemeClr val="accent5">
                        <a:lumMod val="60000"/>
                        <a:lumOff val="40000"/>
                      </a:schemeClr>
                    </a:solidFill>
                  </a:tcPr>
                </a:tc>
                <a:tc>
                  <a:txBody>
                    <a:bodyPr/>
                    <a:lstStyle/>
                    <a:p>
                      <a:pPr algn="ctr"/>
                      <a:r>
                        <a:rPr lang="fr-FR" sz="900" dirty="0" smtClean="0">
                          <a:solidFill>
                            <a:schemeClr val="bg1"/>
                          </a:solidFill>
                          <a:latin typeface="Comic Sans MS" panose="030F0702030302020204" pitchFamily="66" charset="0"/>
                        </a:rPr>
                        <a:t>SES</a:t>
                      </a:r>
                      <a:endParaRPr lang="fr-FR" sz="900" dirty="0">
                        <a:solidFill>
                          <a:schemeClr val="bg1"/>
                        </a:solidFill>
                        <a:latin typeface="Comic Sans MS" panose="030F0702030302020204" pitchFamily="66" charset="0"/>
                      </a:endParaRPr>
                    </a:p>
                  </a:txBody>
                  <a:tcPr anchor="ctr">
                    <a:solidFill>
                      <a:schemeClr val="accent4">
                        <a:lumMod val="75000"/>
                      </a:schemeClr>
                    </a:solidFill>
                  </a:tcPr>
                </a:tc>
                <a:tc>
                  <a:txBody>
                    <a:bodyPr/>
                    <a:lstStyle/>
                    <a:p>
                      <a:pPr algn="ctr"/>
                      <a:endParaRPr lang="fr-FR" sz="900" dirty="0">
                        <a:solidFill>
                          <a:schemeClr val="bg1"/>
                        </a:solidFill>
                        <a:latin typeface="Comic Sans MS" panose="030F0702030302020204" pitchFamily="66" charset="0"/>
                      </a:endParaRPr>
                    </a:p>
                  </a:txBody>
                  <a:tcPr anchor="ctr">
                    <a:solidFill>
                      <a:schemeClr val="accent4">
                        <a:lumMod val="75000"/>
                      </a:schemeClr>
                    </a:solidFill>
                  </a:tcPr>
                </a:tc>
                <a:tc>
                  <a:txBody>
                    <a:bodyPr/>
                    <a:lstStyle/>
                    <a:p>
                      <a:endParaRPr lang="fr-FR" sz="90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MPS</a:t>
                      </a: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LS</a:t>
                      </a: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LATIN</a:t>
                      </a: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CIT</a:t>
                      </a: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ITALIEN</a:t>
                      </a:r>
                      <a:endParaRPr lang="fr-FR" sz="900" dirty="0">
                        <a:latin typeface="Comic Sans MS" panose="030F0702030302020204" pitchFamily="66"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900" dirty="0" smtClean="0">
                        <a:latin typeface="Comic Sans MS" panose="030F0702030302020204" pitchFamily="66"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anose="030F0702030302020204" pitchFamily="66" charset="0"/>
                        </a:rPr>
                        <a:t>SI</a:t>
                      </a:r>
                    </a:p>
                  </a:txBody>
                  <a:tcPr anchor="ctr"/>
                </a:tc>
                <a:tc>
                  <a:txBody>
                    <a:bodyPr/>
                    <a:lstStyle/>
                    <a:p>
                      <a:pPr algn="ctr"/>
                      <a:endParaRPr lang="fr-FR" sz="900" dirty="0">
                        <a:latin typeface="Comic Sans MS" panose="030F0702030302020204" pitchFamily="66" charset="0"/>
                      </a:endParaRPr>
                    </a:p>
                  </a:txBody>
                  <a:tcPr anchor="ctr"/>
                </a:tc>
              </a:tr>
              <a:tr h="562006">
                <a:tc>
                  <a:txBody>
                    <a:bodyPr/>
                    <a:lstStyle/>
                    <a:p>
                      <a:pPr algn="ctr"/>
                      <a:r>
                        <a:rPr lang="fr-FR" sz="900" dirty="0" smtClean="0">
                          <a:latin typeface="Comic Sans MS" panose="030F0702030302020204" pitchFamily="66" charset="0"/>
                        </a:rPr>
                        <a:t>FERRADOU</a:t>
                      </a:r>
                      <a:endParaRPr lang="fr-FR" sz="900" dirty="0">
                        <a:latin typeface="Comic Sans MS" panose="030F0702030302020204" pitchFamily="66" charset="0"/>
                      </a:endParaRPr>
                    </a:p>
                  </a:txBody>
                  <a:tcPr anchor="ctr">
                    <a:solidFill>
                      <a:schemeClr val="accent5">
                        <a:lumMod val="60000"/>
                        <a:lumOff val="40000"/>
                      </a:schemeClr>
                    </a:solidFill>
                  </a:tcPr>
                </a:tc>
                <a:tc>
                  <a:txBody>
                    <a:bodyPr/>
                    <a:lstStyle/>
                    <a:p>
                      <a:pPr algn="ctr"/>
                      <a:r>
                        <a:rPr lang="fr-FR" sz="900" dirty="0" smtClean="0">
                          <a:solidFill>
                            <a:schemeClr val="bg1"/>
                          </a:solidFill>
                          <a:latin typeface="Comic Sans MS" panose="030F0702030302020204" pitchFamily="66" charset="0"/>
                        </a:rPr>
                        <a:t>SES</a:t>
                      </a:r>
                      <a:endParaRPr lang="fr-FR" sz="900" dirty="0">
                        <a:solidFill>
                          <a:schemeClr val="bg1"/>
                        </a:solidFill>
                        <a:latin typeface="Comic Sans MS" panose="030F0702030302020204" pitchFamily="66" charset="0"/>
                      </a:endParaRPr>
                    </a:p>
                  </a:txBody>
                  <a:tcPr anchor="ctr">
                    <a:solidFill>
                      <a:schemeClr val="accent4">
                        <a:lumMod val="75000"/>
                      </a:schemeClr>
                    </a:solidFill>
                  </a:tcPr>
                </a:tc>
                <a:tc>
                  <a:txBody>
                    <a:bodyPr/>
                    <a:lstStyle/>
                    <a:p>
                      <a:pPr algn="ctr"/>
                      <a:endParaRPr lang="fr-FR" sz="900" dirty="0">
                        <a:solidFill>
                          <a:schemeClr val="bg1"/>
                        </a:solidFill>
                        <a:latin typeface="Comic Sans MS" panose="030F0702030302020204" pitchFamily="66" charset="0"/>
                      </a:endParaRPr>
                    </a:p>
                  </a:txBody>
                  <a:tcPr anchor="ctr">
                    <a:solidFill>
                      <a:schemeClr val="accent4">
                        <a:lumMod val="75000"/>
                      </a:schemeClr>
                    </a:solidFill>
                  </a:tcPr>
                </a:tc>
                <a:tc>
                  <a:txBody>
                    <a:bodyPr/>
                    <a:lstStyle/>
                    <a:p>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MPS</a:t>
                      </a: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LS</a:t>
                      </a: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LATIN</a:t>
                      </a:r>
                      <a:endParaRPr lang="fr-FR" sz="900" dirty="0">
                        <a:latin typeface="Comic Sans MS" panose="030F0702030302020204" pitchFamily="66" charset="0"/>
                      </a:endParaRPr>
                    </a:p>
                  </a:txBody>
                  <a:tcPr anchor="ctr"/>
                </a:tc>
                <a:tc>
                  <a:txBody>
                    <a:bodyPr/>
                    <a:lstStyle/>
                    <a:p>
                      <a:pPr algn="ctr"/>
                      <a:endParaRPr lang="fr-FR" sz="900" dirty="0">
                        <a:latin typeface="Comic Sans MS" panose="030F0702030302020204" pitchFamily="66"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anose="030F0702030302020204" pitchFamily="66" charset="0"/>
                        </a:rPr>
                        <a:t>ITALIEN</a:t>
                      </a:r>
                    </a:p>
                  </a:txBody>
                  <a:tcPr anchor="ctr"/>
                </a:tc>
                <a:tc>
                  <a:txBody>
                    <a:bodyPr/>
                    <a:lstStyle/>
                    <a:p>
                      <a:pPr algn="ctr"/>
                      <a:endParaRPr lang="fr-FR" sz="900" dirty="0">
                        <a:latin typeface="Comic Sans MS" panose="030F0702030302020204" pitchFamily="66" charset="0"/>
                      </a:endParaRPr>
                    </a:p>
                  </a:txBody>
                  <a:tcPr anchor="ctr"/>
                </a:tc>
                <a:tc>
                  <a:txBody>
                    <a:bodyPr/>
                    <a:lstStyle/>
                    <a:p>
                      <a:pPr algn="ctr"/>
                      <a:endParaRPr lang="fr-FR" sz="900" dirty="0">
                        <a:latin typeface="Comic Sans MS" panose="030F0702030302020204" pitchFamily="66" charset="0"/>
                      </a:endParaRPr>
                    </a:p>
                  </a:txBody>
                  <a:tcPr anchor="ctr"/>
                </a:tc>
                <a:tc>
                  <a:txBody>
                    <a:bodyPr/>
                    <a:lstStyle/>
                    <a:p>
                      <a:pPr algn="ctr"/>
                      <a:endParaRPr lang="fr-FR" sz="900" dirty="0">
                        <a:latin typeface="Comic Sans MS" panose="030F0702030302020204" pitchFamily="66" charset="0"/>
                      </a:endParaRPr>
                    </a:p>
                  </a:txBody>
                  <a:tcPr anchor="ctr"/>
                </a:tc>
              </a:tr>
              <a:tr h="562006">
                <a:tc>
                  <a:txBody>
                    <a:bodyPr/>
                    <a:lstStyle/>
                    <a:p>
                      <a:pPr algn="ctr"/>
                      <a:r>
                        <a:rPr lang="fr-FR" sz="900" dirty="0" smtClean="0">
                          <a:latin typeface="Comic Sans MS" panose="030F0702030302020204" pitchFamily="66" charset="0"/>
                        </a:rPr>
                        <a:t>RODAT</a:t>
                      </a:r>
                      <a:endParaRPr lang="fr-FR" sz="900" dirty="0">
                        <a:latin typeface="Comic Sans MS" panose="030F0702030302020204" pitchFamily="66" charset="0"/>
                      </a:endParaRPr>
                    </a:p>
                  </a:txBody>
                  <a:tcPr anchor="ctr">
                    <a:solidFill>
                      <a:schemeClr val="accent5">
                        <a:lumMod val="60000"/>
                        <a:lumOff val="40000"/>
                      </a:schemeClr>
                    </a:solidFill>
                  </a:tcPr>
                </a:tc>
                <a:tc>
                  <a:txBody>
                    <a:bodyPr/>
                    <a:lstStyle/>
                    <a:p>
                      <a:pPr algn="ctr"/>
                      <a:r>
                        <a:rPr lang="fr-FR" sz="900" dirty="0" smtClean="0">
                          <a:solidFill>
                            <a:schemeClr val="bg1"/>
                          </a:solidFill>
                          <a:latin typeface="Comic Sans MS" panose="030F0702030302020204" pitchFamily="66" charset="0"/>
                        </a:rPr>
                        <a:t>SES</a:t>
                      </a:r>
                      <a:endParaRPr lang="fr-FR" sz="900" dirty="0">
                        <a:solidFill>
                          <a:schemeClr val="bg1"/>
                        </a:solidFill>
                        <a:latin typeface="Comic Sans MS" panose="030F0702030302020204" pitchFamily="66" charset="0"/>
                      </a:endParaRPr>
                    </a:p>
                  </a:txBody>
                  <a:tcPr anchor="ctr">
                    <a:solidFill>
                      <a:schemeClr val="accent4">
                        <a:lumMod val="75000"/>
                      </a:schemeClr>
                    </a:solidFill>
                  </a:tcPr>
                </a:tc>
                <a:tc>
                  <a:txBody>
                    <a:bodyPr/>
                    <a:lstStyle/>
                    <a:p>
                      <a:pPr algn="ctr"/>
                      <a:r>
                        <a:rPr lang="fr-FR" sz="900" dirty="0" smtClean="0">
                          <a:solidFill>
                            <a:schemeClr val="bg1"/>
                          </a:solidFill>
                          <a:latin typeface="Comic Sans MS" panose="030F0702030302020204" pitchFamily="66" charset="0"/>
                        </a:rPr>
                        <a:t>PFEG</a:t>
                      </a:r>
                      <a:endParaRPr lang="fr-FR" sz="900" dirty="0">
                        <a:solidFill>
                          <a:schemeClr val="bg1"/>
                        </a:solidFill>
                        <a:latin typeface="Comic Sans MS" panose="030F0702030302020204" pitchFamily="66" charset="0"/>
                      </a:endParaRPr>
                    </a:p>
                  </a:txBody>
                  <a:tcPr anchor="ctr">
                    <a:solidFill>
                      <a:schemeClr val="accent4">
                        <a:lumMod val="75000"/>
                      </a:schemeClr>
                    </a:solidFill>
                  </a:tcPr>
                </a:tc>
                <a:tc>
                  <a:txBody>
                    <a:bodyPr/>
                    <a:lstStyle/>
                    <a:p>
                      <a:pPr algn="ctr"/>
                      <a:r>
                        <a:rPr lang="fr-FR" sz="800" dirty="0" smtClean="0">
                          <a:latin typeface="Comic Sans MS" panose="030F0702030302020204" pitchFamily="66" charset="0"/>
                        </a:rPr>
                        <a:t>PFEG/SES</a:t>
                      </a:r>
                      <a:endParaRPr lang="fr-FR" sz="8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MPS</a:t>
                      </a: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LS</a:t>
                      </a:r>
                      <a:endParaRPr lang="fr-FR" sz="900" dirty="0">
                        <a:latin typeface="Comic Sans MS" panose="030F0702030302020204" pitchFamily="66"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anose="030F0702030302020204" pitchFamily="66" charset="0"/>
                        </a:rPr>
                        <a:t>LATIN</a:t>
                      </a:r>
                    </a:p>
                  </a:txBody>
                  <a:tcPr anchor="ctr"/>
                </a:tc>
                <a:tc>
                  <a:txBody>
                    <a:bodyPr/>
                    <a:lstStyle/>
                    <a:p>
                      <a:pPr algn="ctr"/>
                      <a:r>
                        <a:rPr lang="fr-FR" sz="900" dirty="0" smtClean="0">
                          <a:latin typeface="Comic Sans MS" panose="030F0702030302020204" pitchFamily="66" charset="0"/>
                        </a:rPr>
                        <a:t>CAA</a:t>
                      </a:r>
                      <a:endParaRPr lang="fr-FR" sz="900" dirty="0">
                        <a:latin typeface="Comic Sans MS" panose="030F0702030302020204" pitchFamily="66" charset="0"/>
                      </a:endParaRPr>
                    </a:p>
                  </a:txBody>
                  <a:tcPr anchor="ctr"/>
                </a:tc>
                <a:tc>
                  <a:txBody>
                    <a:bodyPr/>
                    <a:lstStyle/>
                    <a:p>
                      <a:pPr algn="ctr"/>
                      <a:r>
                        <a:rPr lang="fr-FR" sz="900" smtClean="0">
                          <a:latin typeface="Comic Sans MS" panose="030F0702030302020204" pitchFamily="66" charset="0"/>
                        </a:rPr>
                        <a:t>ITALIEN</a:t>
                      </a:r>
                      <a:endParaRPr lang="fr-FR" sz="900" dirty="0">
                        <a:latin typeface="Comic Sans MS" panose="030F0702030302020204" pitchFamily="66" charset="0"/>
                      </a:endParaRPr>
                    </a:p>
                  </a:txBody>
                  <a:tcPr anchor="ctr"/>
                </a:tc>
                <a:tc>
                  <a:txBody>
                    <a:bodyPr/>
                    <a:lstStyle/>
                    <a:p>
                      <a:pPr algn="ctr"/>
                      <a:endParaRPr lang="fr-FR" sz="900" dirty="0">
                        <a:latin typeface="Comic Sans MS" panose="030F0702030302020204" pitchFamily="66" charset="0"/>
                      </a:endParaRPr>
                    </a:p>
                  </a:txBody>
                  <a:tcPr anchor="ctr"/>
                </a:tc>
                <a:tc>
                  <a:txBody>
                    <a:bodyPr/>
                    <a:lstStyle/>
                    <a:p>
                      <a:pPr algn="ctr"/>
                      <a:endParaRPr lang="fr-FR" sz="900" dirty="0">
                        <a:latin typeface="Comic Sans MS" panose="030F0702030302020204" pitchFamily="66" charset="0"/>
                      </a:endParaRPr>
                    </a:p>
                  </a:txBody>
                  <a:tcPr anchor="ctr"/>
                </a:tc>
                <a:tc>
                  <a:txBody>
                    <a:bodyPr/>
                    <a:lstStyle/>
                    <a:p>
                      <a:pPr algn="ctr"/>
                      <a:endParaRPr lang="fr-FR" sz="900" dirty="0">
                        <a:latin typeface="Comic Sans MS" panose="030F0702030302020204" pitchFamily="66" charset="0"/>
                      </a:endParaRPr>
                    </a:p>
                  </a:txBody>
                  <a:tcPr anchor="ctr"/>
                </a:tc>
              </a:tr>
              <a:tr h="562006">
                <a:tc>
                  <a:txBody>
                    <a:bodyPr/>
                    <a:lstStyle/>
                    <a:p>
                      <a:pPr algn="ctr"/>
                      <a:r>
                        <a:rPr lang="fr-FR" sz="900" dirty="0" smtClean="0">
                          <a:latin typeface="Comic Sans MS" panose="030F0702030302020204" pitchFamily="66" charset="0"/>
                        </a:rPr>
                        <a:t>Ste</a:t>
                      </a:r>
                      <a:r>
                        <a:rPr lang="fr-FR" sz="900" baseline="0" dirty="0" smtClean="0">
                          <a:latin typeface="Comic Sans MS" panose="030F0702030302020204" pitchFamily="66" charset="0"/>
                        </a:rPr>
                        <a:t> MARIE DES CHAMPS</a:t>
                      </a:r>
                      <a:endParaRPr lang="fr-FR" sz="900" dirty="0">
                        <a:latin typeface="Comic Sans MS" panose="030F0702030302020204" pitchFamily="66" charset="0"/>
                      </a:endParaRPr>
                    </a:p>
                  </a:txBody>
                  <a:tcPr anchor="ctr">
                    <a:solidFill>
                      <a:schemeClr val="accent5">
                        <a:lumMod val="60000"/>
                        <a:lumOff val="40000"/>
                      </a:schemeClr>
                    </a:solidFill>
                  </a:tcPr>
                </a:tc>
                <a:tc>
                  <a:txBody>
                    <a:bodyPr/>
                    <a:lstStyle/>
                    <a:p>
                      <a:pPr algn="ctr"/>
                      <a:r>
                        <a:rPr lang="fr-FR" sz="900" dirty="0" smtClean="0">
                          <a:solidFill>
                            <a:schemeClr val="bg1"/>
                          </a:solidFill>
                          <a:latin typeface="Comic Sans MS" panose="030F0702030302020204" pitchFamily="66" charset="0"/>
                        </a:rPr>
                        <a:t>SES</a:t>
                      </a:r>
                      <a:endParaRPr lang="fr-FR" sz="900" dirty="0">
                        <a:solidFill>
                          <a:schemeClr val="bg1"/>
                        </a:solidFill>
                        <a:latin typeface="Comic Sans MS" panose="030F0702030302020204" pitchFamily="66" charset="0"/>
                      </a:endParaRPr>
                    </a:p>
                  </a:txBody>
                  <a:tcPr anchor="ctr">
                    <a:solidFill>
                      <a:schemeClr val="accent4">
                        <a:lumMod val="75000"/>
                      </a:schemeClr>
                    </a:solidFill>
                  </a:tcPr>
                </a:tc>
                <a:tc>
                  <a:txBody>
                    <a:bodyPr/>
                    <a:lstStyle/>
                    <a:p>
                      <a:pPr algn="ctr"/>
                      <a:r>
                        <a:rPr lang="fr-FR" sz="900" dirty="0" smtClean="0">
                          <a:solidFill>
                            <a:schemeClr val="bg1"/>
                          </a:solidFill>
                          <a:latin typeface="Comic Sans MS" panose="030F0702030302020204" pitchFamily="66" charset="0"/>
                        </a:rPr>
                        <a:t>PFEG</a:t>
                      </a:r>
                      <a:endParaRPr lang="fr-FR" sz="900" dirty="0">
                        <a:solidFill>
                          <a:schemeClr val="bg1"/>
                        </a:solidFill>
                        <a:latin typeface="Comic Sans MS" panose="030F0702030302020204" pitchFamily="66" charset="0"/>
                      </a:endParaRPr>
                    </a:p>
                  </a:txBody>
                  <a:tcPr anchor="ctr">
                    <a:solidFill>
                      <a:schemeClr val="accent4">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800" dirty="0" smtClean="0">
                          <a:latin typeface="Comic Sans MS" panose="030F0702030302020204" pitchFamily="66" charset="0"/>
                        </a:rPr>
                        <a:t>PFEG/SES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anose="030F0702030302020204" pitchFamily="66" charset="0"/>
                        </a:rPr>
                        <a:t>MPS</a:t>
                      </a:r>
                    </a:p>
                  </a:txBody>
                  <a:tcPr anchor="ctr"/>
                </a:tc>
                <a:tc>
                  <a:txBody>
                    <a:bodyPr/>
                    <a:lstStyle/>
                    <a:p>
                      <a:pPr algn="ctr"/>
                      <a:r>
                        <a:rPr lang="fr-FR" sz="900" dirty="0" smtClean="0">
                          <a:latin typeface="Comic Sans MS" panose="030F0702030302020204" pitchFamily="66" charset="0"/>
                        </a:rPr>
                        <a:t>LS</a:t>
                      </a:r>
                      <a:endParaRPr lang="fr-FR" sz="900" dirty="0">
                        <a:latin typeface="Comic Sans MS" panose="030F0702030302020204" pitchFamily="66"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anose="030F0702030302020204" pitchFamily="66" charset="0"/>
                        </a:rPr>
                        <a:t>LATIN</a:t>
                      </a:r>
                    </a:p>
                  </a:txBody>
                  <a:tcPr anchor="ctr"/>
                </a:tc>
                <a:tc>
                  <a:txBody>
                    <a:bodyPr/>
                    <a:lstStyle/>
                    <a:p>
                      <a:pPr algn="ctr"/>
                      <a:r>
                        <a:rPr lang="fr-FR" sz="900" dirty="0" smtClean="0">
                          <a:latin typeface="Comic Sans MS" panose="030F0702030302020204" pitchFamily="66" charset="0"/>
                        </a:rPr>
                        <a:t>CAA</a:t>
                      </a:r>
                      <a:endParaRPr lang="fr-FR" sz="900" dirty="0">
                        <a:latin typeface="Comic Sans MS" panose="030F0702030302020204" pitchFamily="66"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anose="030F0702030302020204" pitchFamily="66" charset="0"/>
                        </a:rPr>
                        <a:t>LV3</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anose="030F0702030302020204" pitchFamily="66" charset="0"/>
                        </a:rPr>
                        <a:t>BIOTECH</a:t>
                      </a:r>
                    </a:p>
                  </a:txBody>
                  <a:tcPr anchor="ctr"/>
                </a:tc>
                <a:tc>
                  <a:txBody>
                    <a:bodyPr/>
                    <a:lstStyle/>
                    <a:p>
                      <a:pPr algn="ctr"/>
                      <a:endParaRPr lang="fr-FR" sz="900" dirty="0">
                        <a:latin typeface="Comic Sans MS" panose="030F0702030302020204" pitchFamily="66"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anose="030F0702030302020204" pitchFamily="66" charset="0"/>
                        </a:rPr>
                        <a:t>SANTE SOCIAL</a:t>
                      </a:r>
                    </a:p>
                  </a:txBody>
                  <a:tcPr anchor="ctr"/>
                </a:tc>
              </a:tr>
              <a:tr h="562006">
                <a:tc>
                  <a:txBody>
                    <a:bodyPr/>
                    <a:lstStyle/>
                    <a:p>
                      <a:pPr algn="ctr"/>
                      <a:r>
                        <a:rPr lang="fr-FR" sz="700" dirty="0" smtClean="0">
                          <a:latin typeface="Comic Sans MS" panose="030F0702030302020204" pitchFamily="66" charset="0"/>
                        </a:rPr>
                        <a:t>ANNONCIATION</a:t>
                      </a:r>
                      <a:endParaRPr lang="fr-FR" sz="700" dirty="0">
                        <a:latin typeface="Comic Sans MS" panose="030F0702030302020204" pitchFamily="66" charset="0"/>
                      </a:endParaRPr>
                    </a:p>
                  </a:txBody>
                  <a:tcPr anchor="ctr">
                    <a:solidFill>
                      <a:schemeClr val="accent5">
                        <a:lumMod val="60000"/>
                        <a:lumOff val="40000"/>
                      </a:schemeClr>
                    </a:solidFill>
                  </a:tcPr>
                </a:tc>
                <a:tc>
                  <a:txBody>
                    <a:bodyPr/>
                    <a:lstStyle/>
                    <a:p>
                      <a:pPr algn="ctr"/>
                      <a:r>
                        <a:rPr lang="fr-FR" sz="900" dirty="0" smtClean="0">
                          <a:solidFill>
                            <a:schemeClr val="bg1"/>
                          </a:solidFill>
                          <a:latin typeface="Comic Sans MS" panose="030F0702030302020204" pitchFamily="66" charset="0"/>
                        </a:rPr>
                        <a:t>SES</a:t>
                      </a:r>
                      <a:endParaRPr lang="fr-FR" sz="900" dirty="0">
                        <a:solidFill>
                          <a:schemeClr val="bg1"/>
                        </a:solidFill>
                        <a:latin typeface="Comic Sans MS" panose="030F0702030302020204" pitchFamily="66" charset="0"/>
                      </a:endParaRPr>
                    </a:p>
                  </a:txBody>
                  <a:tcPr anchor="ctr">
                    <a:solidFill>
                      <a:schemeClr val="accent4">
                        <a:lumMod val="75000"/>
                      </a:schemeClr>
                    </a:solidFill>
                  </a:tcPr>
                </a:tc>
                <a:tc>
                  <a:txBody>
                    <a:bodyPr/>
                    <a:lstStyle/>
                    <a:p>
                      <a:pPr algn="ctr"/>
                      <a:r>
                        <a:rPr lang="fr-FR" sz="900" dirty="0" smtClean="0">
                          <a:solidFill>
                            <a:schemeClr val="bg1"/>
                          </a:solidFill>
                          <a:latin typeface="Comic Sans MS" panose="030F0702030302020204" pitchFamily="66" charset="0"/>
                        </a:rPr>
                        <a:t>PFEG</a:t>
                      </a:r>
                      <a:endParaRPr lang="fr-FR" sz="900" dirty="0">
                        <a:solidFill>
                          <a:schemeClr val="bg1"/>
                        </a:solidFill>
                        <a:latin typeface="Comic Sans MS" panose="030F0702030302020204" pitchFamily="66" charset="0"/>
                      </a:endParaRPr>
                    </a:p>
                  </a:txBody>
                  <a:tcPr anchor="ctr">
                    <a:solidFill>
                      <a:schemeClr val="accent4">
                        <a:lumMod val="75000"/>
                      </a:schemeClr>
                    </a:solidFill>
                  </a:tcPr>
                </a:tc>
                <a:tc>
                  <a:txBody>
                    <a:bodyPr/>
                    <a:lstStyle/>
                    <a:p>
                      <a:pPr algn="ctr"/>
                      <a:endParaRPr lang="fr-FR" sz="8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MPS</a:t>
                      </a: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LS</a:t>
                      </a:r>
                      <a:endParaRPr lang="fr-FR" sz="900" dirty="0">
                        <a:latin typeface="Comic Sans MS" panose="030F0702030302020204" pitchFamily="66"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anose="030F0702030302020204" pitchFamily="66" charset="0"/>
                        </a:rPr>
                        <a:t>LATIN</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anose="030F0702030302020204" pitchFamily="66" charset="0"/>
                        </a:rPr>
                        <a:t>CAA</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anose="030F0702030302020204" pitchFamily="66" charset="0"/>
                        </a:rPr>
                        <a:t>ITALIEN</a:t>
                      </a:r>
                    </a:p>
                  </a:txBody>
                  <a:tcPr anchor="ctr"/>
                </a:tc>
                <a:tc>
                  <a:txBody>
                    <a:bodyPr/>
                    <a:lstStyle/>
                    <a:p>
                      <a:pPr algn="ct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SI</a:t>
                      </a:r>
                      <a:endParaRPr lang="fr-FR" sz="900" dirty="0">
                        <a:latin typeface="Comic Sans MS" panose="030F0702030302020204" pitchFamily="66" charset="0"/>
                      </a:endParaRPr>
                    </a:p>
                  </a:txBody>
                  <a:tcPr anchor="ctr"/>
                </a:tc>
                <a:tc>
                  <a:txBody>
                    <a:bodyPr/>
                    <a:lstStyle/>
                    <a:p>
                      <a:pPr algn="ctr"/>
                      <a:endParaRPr lang="fr-FR" sz="900" dirty="0">
                        <a:latin typeface="Comic Sans MS" panose="030F0702030302020204" pitchFamily="66" charset="0"/>
                      </a:endParaRPr>
                    </a:p>
                  </a:txBody>
                  <a:tcPr anchor="ctr"/>
                </a:tc>
              </a:tr>
              <a:tr h="562006">
                <a:tc>
                  <a:txBody>
                    <a:bodyPr/>
                    <a:lstStyle/>
                    <a:p>
                      <a:pPr algn="ctr"/>
                      <a:r>
                        <a:rPr lang="fr-FR" sz="900" dirty="0" smtClean="0">
                          <a:latin typeface="Comic Sans MS" panose="030F0702030302020204" pitchFamily="66" charset="0"/>
                        </a:rPr>
                        <a:t>STE MARIE NEVERS</a:t>
                      </a:r>
                      <a:endParaRPr lang="fr-FR" sz="900" dirty="0">
                        <a:latin typeface="Comic Sans MS" panose="030F0702030302020204" pitchFamily="66" charset="0"/>
                      </a:endParaRPr>
                    </a:p>
                  </a:txBody>
                  <a:tcPr anchor="ctr">
                    <a:solidFill>
                      <a:schemeClr val="accent5">
                        <a:lumMod val="60000"/>
                        <a:lumOff val="40000"/>
                      </a:schemeClr>
                    </a:solidFill>
                  </a:tcPr>
                </a:tc>
                <a:tc>
                  <a:txBody>
                    <a:bodyPr/>
                    <a:lstStyle/>
                    <a:p>
                      <a:pPr algn="ctr"/>
                      <a:r>
                        <a:rPr lang="fr-FR" sz="900" dirty="0" smtClean="0">
                          <a:solidFill>
                            <a:schemeClr val="bg1"/>
                          </a:solidFill>
                          <a:latin typeface="Comic Sans MS" panose="030F0702030302020204" pitchFamily="66" charset="0"/>
                        </a:rPr>
                        <a:t>SES</a:t>
                      </a:r>
                      <a:endParaRPr lang="fr-FR" sz="900" dirty="0">
                        <a:solidFill>
                          <a:schemeClr val="bg1"/>
                        </a:solidFill>
                        <a:latin typeface="Comic Sans MS" panose="030F0702030302020204" pitchFamily="66" charset="0"/>
                      </a:endParaRPr>
                    </a:p>
                  </a:txBody>
                  <a:tcPr anchor="ctr">
                    <a:solidFill>
                      <a:schemeClr val="accent4">
                        <a:lumMod val="75000"/>
                      </a:schemeClr>
                    </a:solidFill>
                  </a:tcPr>
                </a:tc>
                <a:tc>
                  <a:txBody>
                    <a:bodyPr/>
                    <a:lstStyle/>
                    <a:p>
                      <a:pPr algn="ctr"/>
                      <a:r>
                        <a:rPr lang="fr-FR" sz="900" dirty="0" smtClean="0">
                          <a:solidFill>
                            <a:schemeClr val="bg1"/>
                          </a:solidFill>
                          <a:latin typeface="Comic Sans MS" panose="030F0702030302020204" pitchFamily="66" charset="0"/>
                        </a:rPr>
                        <a:t>PFEG</a:t>
                      </a:r>
                      <a:endParaRPr lang="fr-FR" sz="900" dirty="0">
                        <a:solidFill>
                          <a:schemeClr val="bg1"/>
                        </a:solidFill>
                        <a:latin typeface="Comic Sans MS" panose="030F0702030302020204" pitchFamily="66" charset="0"/>
                      </a:endParaRPr>
                    </a:p>
                  </a:txBody>
                  <a:tcPr anchor="ctr">
                    <a:solidFill>
                      <a:schemeClr val="accent4">
                        <a:lumMod val="75000"/>
                      </a:schemeClr>
                    </a:solidFill>
                  </a:tcPr>
                </a:tc>
                <a:tc>
                  <a:txBody>
                    <a:bodyPr/>
                    <a:lstStyle/>
                    <a:p>
                      <a:pPr algn="ctr"/>
                      <a:r>
                        <a:rPr lang="fr-FR" sz="800" dirty="0" smtClean="0">
                          <a:latin typeface="Comic Sans MS" panose="030F0702030302020204" pitchFamily="66" charset="0"/>
                        </a:rPr>
                        <a:t>PFEG/SES</a:t>
                      </a:r>
                      <a:endParaRPr lang="fr-FR" sz="8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MPS</a:t>
                      </a: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LS</a:t>
                      </a:r>
                      <a:endParaRPr lang="fr-FR" sz="900" dirty="0">
                        <a:latin typeface="Comic Sans MS" panose="030F0702030302020204" pitchFamily="66"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anose="030F0702030302020204" pitchFamily="66" charset="0"/>
                        </a:rPr>
                        <a:t>LATIN</a:t>
                      </a:r>
                    </a:p>
                  </a:txBody>
                  <a:tcPr anchor="ctr"/>
                </a:tc>
                <a:tc>
                  <a:txBody>
                    <a:bodyPr/>
                    <a:lstStyle/>
                    <a:p>
                      <a:pPr algn="ctr"/>
                      <a:r>
                        <a:rPr lang="fr-FR" sz="800" dirty="0" smtClean="0">
                          <a:latin typeface="Comic Sans MS" panose="030F0702030302020204" pitchFamily="66" charset="0"/>
                        </a:rPr>
                        <a:t>SCIENCES</a:t>
                      </a:r>
                    </a:p>
                    <a:p>
                      <a:pPr algn="ctr"/>
                      <a:r>
                        <a:rPr lang="fr-FR" sz="800" dirty="0" smtClean="0">
                          <a:latin typeface="Comic Sans MS" panose="030F0702030302020204" pitchFamily="66" charset="0"/>
                        </a:rPr>
                        <a:t>LABO</a:t>
                      </a:r>
                    </a:p>
                  </a:txBody>
                  <a:tcPr anchor="ctr"/>
                </a:tc>
                <a:tc>
                  <a:txBody>
                    <a:bodyPr/>
                    <a:lstStyle/>
                    <a:p>
                      <a:pPr algn="ctr"/>
                      <a:r>
                        <a:rPr lang="fr-FR" sz="900" dirty="0" smtClean="0">
                          <a:latin typeface="Comic Sans MS" panose="030F0702030302020204" pitchFamily="66" charset="0"/>
                        </a:rPr>
                        <a:t>LV3</a:t>
                      </a:r>
                      <a:endParaRPr lang="fr-FR" sz="900" dirty="0">
                        <a:latin typeface="Comic Sans MS" panose="030F0702030302020204" pitchFamily="66"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anose="030F0702030302020204" pitchFamily="66" charset="0"/>
                        </a:rPr>
                        <a:t>BIOTECH</a:t>
                      </a:r>
                    </a:p>
                  </a:txBody>
                  <a:tcPr anchor="ctr"/>
                </a:tc>
                <a:tc>
                  <a:txBody>
                    <a:bodyPr/>
                    <a:lstStyle/>
                    <a:p>
                      <a:pPr algn="ctr"/>
                      <a:r>
                        <a:rPr lang="fr-FR" sz="900" dirty="0" smtClean="0">
                          <a:latin typeface="Comic Sans MS" panose="030F0702030302020204" pitchFamily="66" charset="0"/>
                        </a:rPr>
                        <a:t>SI</a:t>
                      </a:r>
                      <a:endParaRPr lang="fr-FR" sz="900" dirty="0">
                        <a:latin typeface="Comic Sans MS" panose="030F0702030302020204" pitchFamily="66"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anose="030F0702030302020204" pitchFamily="66" charset="0"/>
                        </a:rPr>
                        <a:t>SANTE SOCIAL</a:t>
                      </a:r>
                    </a:p>
                  </a:txBody>
                  <a:tcPr anchor="ctr"/>
                </a:tc>
              </a:tr>
              <a:tr h="562006">
                <a:tc>
                  <a:txBody>
                    <a:bodyPr/>
                    <a:lstStyle/>
                    <a:p>
                      <a:pPr algn="ctr"/>
                      <a:r>
                        <a:rPr lang="fr-FR" sz="900" dirty="0" smtClean="0">
                          <a:latin typeface="Comic Sans MS" panose="030F0702030302020204" pitchFamily="66" charset="0"/>
                        </a:rPr>
                        <a:t>Ste THERESE</a:t>
                      </a:r>
                    </a:p>
                    <a:p>
                      <a:pPr algn="ctr"/>
                      <a:r>
                        <a:rPr lang="fr-FR" sz="900" dirty="0" smtClean="0">
                          <a:latin typeface="Comic Sans MS" panose="030F0702030302020204" pitchFamily="66" charset="0"/>
                        </a:rPr>
                        <a:t>St Gaudens</a:t>
                      </a:r>
                      <a:endParaRPr lang="fr-FR" sz="900" dirty="0">
                        <a:latin typeface="Comic Sans MS" panose="030F0702030302020204" pitchFamily="66" charset="0"/>
                      </a:endParaRPr>
                    </a:p>
                  </a:txBody>
                  <a:tcPr anchor="ctr">
                    <a:solidFill>
                      <a:schemeClr val="accent5">
                        <a:lumMod val="60000"/>
                        <a:lumOff val="40000"/>
                      </a:schemeClr>
                    </a:solidFill>
                  </a:tcPr>
                </a:tc>
                <a:tc>
                  <a:txBody>
                    <a:bodyPr/>
                    <a:lstStyle/>
                    <a:p>
                      <a:pPr algn="ctr"/>
                      <a:r>
                        <a:rPr lang="fr-FR" sz="900" dirty="0" smtClean="0">
                          <a:solidFill>
                            <a:schemeClr val="bg1"/>
                          </a:solidFill>
                          <a:latin typeface="Comic Sans MS" panose="030F0702030302020204" pitchFamily="66" charset="0"/>
                        </a:rPr>
                        <a:t>SES</a:t>
                      </a:r>
                      <a:endParaRPr lang="fr-FR" sz="900" dirty="0">
                        <a:solidFill>
                          <a:schemeClr val="bg1"/>
                        </a:solidFill>
                        <a:latin typeface="Comic Sans MS" panose="030F0702030302020204" pitchFamily="66" charset="0"/>
                      </a:endParaRPr>
                    </a:p>
                  </a:txBody>
                  <a:tcPr anchor="ctr">
                    <a:solidFill>
                      <a:schemeClr val="accent4">
                        <a:lumMod val="75000"/>
                      </a:schemeClr>
                    </a:solidFill>
                  </a:tcPr>
                </a:tc>
                <a:tc>
                  <a:txBody>
                    <a:bodyPr/>
                    <a:lstStyle/>
                    <a:p>
                      <a:pPr algn="ctr"/>
                      <a:endParaRPr lang="fr-FR" sz="900" dirty="0">
                        <a:solidFill>
                          <a:schemeClr val="bg1"/>
                        </a:solidFill>
                        <a:latin typeface="Comic Sans MS" panose="030F0702030302020204" pitchFamily="66" charset="0"/>
                      </a:endParaRPr>
                    </a:p>
                  </a:txBody>
                  <a:tcPr anchor="ctr">
                    <a:solidFill>
                      <a:schemeClr val="accent4">
                        <a:lumMod val="75000"/>
                      </a:schemeClr>
                    </a:solidFill>
                  </a:tcPr>
                </a:tc>
                <a:tc>
                  <a:txBody>
                    <a:bodyPr/>
                    <a:lstStyle/>
                    <a:p>
                      <a:pPr algn="ctr"/>
                      <a:endParaRPr lang="fr-FR" sz="8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MPS</a:t>
                      </a:r>
                      <a:endParaRPr lang="fr-FR" sz="900" dirty="0">
                        <a:latin typeface="Comic Sans MS" panose="030F0702030302020204" pitchFamily="66" charset="0"/>
                      </a:endParaRPr>
                    </a:p>
                  </a:txBody>
                  <a:tcPr anchor="ctr"/>
                </a:tc>
                <a:tc>
                  <a:txBody>
                    <a:bodyPr/>
                    <a:lstStyle/>
                    <a:p>
                      <a:pPr algn="ctr"/>
                      <a:r>
                        <a:rPr lang="fr-FR" sz="900" dirty="0" smtClean="0">
                          <a:latin typeface="Comic Sans MS" panose="030F0702030302020204" pitchFamily="66" charset="0"/>
                        </a:rPr>
                        <a:t>LS</a:t>
                      </a:r>
                      <a:endParaRPr lang="fr-FR" sz="900" dirty="0">
                        <a:latin typeface="Comic Sans MS" panose="030F0702030302020204" pitchFamily="66"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900" dirty="0" smtClean="0">
                        <a:latin typeface="Comic Sans MS" panose="030F0702030302020204" pitchFamily="66" charset="0"/>
                      </a:endParaRPr>
                    </a:p>
                  </a:txBody>
                  <a:tcPr anchor="ctr"/>
                </a:tc>
                <a:tc>
                  <a:txBody>
                    <a:bodyPr/>
                    <a:lstStyle/>
                    <a:p>
                      <a:pPr algn="ctr"/>
                      <a:endParaRPr lang="fr-FR" sz="800" dirty="0" smtClean="0">
                        <a:latin typeface="Comic Sans MS" panose="030F0702030302020204" pitchFamily="66" charset="0"/>
                      </a:endParaRPr>
                    </a:p>
                  </a:txBody>
                  <a:tcPr anchor="ctr"/>
                </a:tc>
                <a:tc>
                  <a:txBody>
                    <a:bodyPr/>
                    <a:lstStyle/>
                    <a:p>
                      <a:pPr algn="ctr"/>
                      <a:endParaRPr lang="fr-FR" sz="900" dirty="0">
                        <a:latin typeface="Comic Sans MS" panose="030F0702030302020204" pitchFamily="66"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900" dirty="0" smtClean="0">
                        <a:latin typeface="Comic Sans MS" panose="030F0702030302020204" pitchFamily="66" charset="0"/>
                      </a:endParaRPr>
                    </a:p>
                  </a:txBody>
                  <a:tcPr anchor="ctr"/>
                </a:tc>
                <a:tc>
                  <a:txBody>
                    <a:bodyPr/>
                    <a:lstStyle/>
                    <a:p>
                      <a:pPr algn="ctr"/>
                      <a:endParaRPr lang="fr-FR" sz="900" dirty="0">
                        <a:latin typeface="Comic Sans MS" panose="030F0702030302020204" pitchFamily="66"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900" dirty="0" smtClean="0">
                        <a:latin typeface="Comic Sans MS" panose="030F0702030302020204" pitchFamily="66" charset="0"/>
                      </a:endParaRPr>
                    </a:p>
                  </a:txBody>
                  <a:tcPr anchor="ctr"/>
                </a:tc>
              </a:tr>
            </a:tbl>
          </a:graphicData>
        </a:graphic>
      </p:graphicFrame>
      <p:sp>
        <p:nvSpPr>
          <p:cNvPr id="3" name="Text Box 3"/>
          <p:cNvSpPr txBox="1">
            <a:spLocks noChangeArrowheads="1"/>
          </p:cNvSpPr>
          <p:nvPr/>
        </p:nvSpPr>
        <p:spPr bwMode="auto">
          <a:xfrm>
            <a:off x="325239" y="60037"/>
            <a:ext cx="8208912" cy="1077218"/>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fr-FR" sz="3200" b="1" dirty="0" smtClean="0">
                <a:latin typeface="Comic Sans MS" panose="030F0702030302020204" pitchFamily="66" charset="0"/>
                <a:ea typeface="ＭＳ Ｐゴシック" pitchFamily="34" charset="-128"/>
              </a:rPr>
              <a:t> ENSEIGNEMENTS D’EXPLORATION PAR ETABLISSEMENT</a:t>
            </a:r>
            <a:endParaRPr lang="fr-FR" sz="3200" b="1" dirty="0">
              <a:latin typeface="Comic Sans MS" panose="030F0702030302020204" pitchFamily="66" charset="0"/>
              <a:ea typeface="ＭＳ Ｐゴシック" pitchFamily="34" charset="-128"/>
            </a:endParaRPr>
          </a:p>
        </p:txBody>
      </p:sp>
    </p:spTree>
    <p:extLst>
      <p:ext uri="{BB962C8B-B14F-4D97-AF65-F5344CB8AC3E}">
        <p14:creationId xmlns:p14="http://schemas.microsoft.com/office/powerpoint/2010/main" val="2608236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
          <p:cNvSpPr txBox="1"/>
          <p:nvPr/>
        </p:nvSpPr>
        <p:spPr>
          <a:xfrm>
            <a:off x="467544" y="1521628"/>
            <a:ext cx="7560840" cy="504056"/>
          </a:xfrm>
          <a:prstGeom prst="rect">
            <a:avLst/>
          </a:prstGeom>
          <a:noFill/>
        </p:spPr>
        <p:txBody>
          <a:bodyPr wrap="square" rtlCol="0" anchor="b">
            <a:noAutofit/>
          </a:bodyPr>
          <a:lstStyle/>
          <a:p>
            <a:pPr marL="571500" indent="-571500">
              <a:buFont typeface="Wingdings" pitchFamily="2" charset="2"/>
              <a:buChar char="q"/>
            </a:pPr>
            <a:r>
              <a:rPr lang="fr-FR" sz="3200" b="1" dirty="0" smtClean="0">
                <a:latin typeface="Comic Sans MS" panose="030F0702030302020204" pitchFamily="66" charset="0"/>
              </a:rPr>
              <a:t>Une option parmi:</a:t>
            </a:r>
            <a:endParaRPr lang="fr-FR" sz="3200" b="1" dirty="0">
              <a:latin typeface="Comic Sans MS" panose="030F0702030302020204" pitchFamily="66" charset="0"/>
            </a:endParaRPr>
          </a:p>
        </p:txBody>
      </p:sp>
      <p:sp>
        <p:nvSpPr>
          <p:cNvPr id="4" name="TextBox 16"/>
          <p:cNvSpPr txBox="1">
            <a:spLocks/>
          </p:cNvSpPr>
          <p:nvPr/>
        </p:nvSpPr>
        <p:spPr>
          <a:xfrm>
            <a:off x="323528" y="-35515"/>
            <a:ext cx="8229600" cy="1600438"/>
          </a:xfrm>
          <a:prstGeom prst="rect">
            <a:avLst/>
          </a:prstGeom>
          <a:noFill/>
        </p:spPr>
        <p:txBody>
          <a:bodyPr wrap="square" rtlCol="0" anchor="b" anchorCtr="0">
            <a:spAutoFit/>
          </a:bodyPr>
          <a:lstStyle>
            <a:defPPr>
              <a:defRPr lang="fr-FR" sz="4400">
                <a:solidFill>
                  <a:schemeClr val="tx1"/>
                </a:solidFill>
                <a:latin typeface="+mj-lt"/>
                <a:ea typeface="+mj-ea"/>
                <a:cs typeface="+mj-cs"/>
              </a:defRPr>
            </a:defPPr>
            <a:lvl1pPr algn="l" eaLnBrk="1" latinLnBrk="0" hangingPunct="1">
              <a:buNone/>
              <a:defRPr lang="fr-FR" sz="3600">
                <a:solidFill>
                  <a:schemeClr val="tx1">
                    <a:alpha val="100000"/>
                  </a:schemeClr>
                </a:solidFill>
                <a:latin typeface="+mj-lt"/>
              </a:defRPr>
            </a:lvl1pPr>
          </a:lstStyle>
          <a:p>
            <a:r>
              <a:rPr lang="fr-FR" sz="9800" b="1" kern="0" dirty="0" smtClean="0">
                <a:solidFill>
                  <a:schemeClr val="tx1">
                    <a:alpha val="40000"/>
                  </a:schemeClr>
                </a:solidFill>
                <a:cs typeface="Arial" pitchFamily="34" charset="0"/>
              </a:rPr>
              <a:t>2 </a:t>
            </a:r>
            <a:r>
              <a:rPr lang="fr-FR" sz="3200" b="1" kern="0" dirty="0" smtClean="0">
                <a:solidFill>
                  <a:prstClr val="black">
                    <a:lumMod val="85000"/>
                    <a:lumOff val="15000"/>
                  </a:prstClr>
                </a:solidFill>
                <a:latin typeface="Comic Sans MS" panose="030F0702030302020204" pitchFamily="66" charset="0"/>
              </a:rPr>
              <a:t>La 2</a:t>
            </a:r>
            <a:r>
              <a:rPr lang="fr-FR" sz="3200" b="1" kern="0" baseline="30000" dirty="0" smtClean="0">
                <a:solidFill>
                  <a:prstClr val="black">
                    <a:lumMod val="85000"/>
                    <a:lumOff val="15000"/>
                  </a:prstClr>
                </a:solidFill>
                <a:latin typeface="Comic Sans MS" panose="030F0702030302020204" pitchFamily="66" charset="0"/>
              </a:rPr>
              <a:t>nde</a:t>
            </a:r>
            <a:r>
              <a:rPr lang="fr-FR" sz="3200" b="1" kern="0" dirty="0" smtClean="0">
                <a:solidFill>
                  <a:prstClr val="black">
                    <a:lumMod val="85000"/>
                    <a:lumOff val="15000"/>
                  </a:prstClr>
                </a:solidFill>
                <a:latin typeface="Comic Sans MS" panose="030F0702030302020204" pitchFamily="66" charset="0"/>
              </a:rPr>
              <a:t> de détermination en LGT</a:t>
            </a:r>
            <a:endParaRPr lang="fr-FR" b="1" kern="0" dirty="0">
              <a:solidFill>
                <a:schemeClr val="tx1">
                  <a:alpha val="40000"/>
                </a:schemeClr>
              </a:solidFill>
              <a:latin typeface="Comic Sans MS" panose="030F0702030302020204" pitchFamily="66" charset="0"/>
              <a:cs typeface="Arial" pitchFamily="34" charset="0"/>
            </a:endParaRPr>
          </a:p>
        </p:txBody>
      </p:sp>
      <p:sp>
        <p:nvSpPr>
          <p:cNvPr id="5" name="Text Box 3"/>
          <p:cNvSpPr txBox="1">
            <a:spLocks noChangeArrowheads="1"/>
          </p:cNvSpPr>
          <p:nvPr/>
        </p:nvSpPr>
        <p:spPr bwMode="auto">
          <a:xfrm>
            <a:off x="388508" y="5865589"/>
            <a:ext cx="8485956" cy="707886"/>
          </a:xfrm>
          <a:prstGeom prst="rect">
            <a:avLst/>
          </a:prstGeom>
          <a:solidFill>
            <a:srgbClr val="FFFF66"/>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fr-FR" sz="1600" b="1">
                <a:solidFill>
                  <a:srgbClr val="000000"/>
                </a:solidFill>
                <a:latin typeface="Comic Sans MS" pitchFamily="66" charset="0"/>
                <a:ea typeface="ＭＳ Ｐゴシック" pitchFamily="34" charset="-128"/>
              </a:rPr>
              <a:t>Une matière déjà choisie en enseignement d’exploration ne peut pas être prise </a:t>
            </a:r>
          </a:p>
          <a:p>
            <a:pPr>
              <a:spcBef>
                <a:spcPct val="50000"/>
              </a:spcBef>
            </a:pPr>
            <a:r>
              <a:rPr lang="fr-FR" sz="1600" b="1">
                <a:solidFill>
                  <a:srgbClr val="000000"/>
                </a:solidFill>
                <a:latin typeface="Comic Sans MS" pitchFamily="66" charset="0"/>
                <a:ea typeface="ＭＳ Ｐゴシック" pitchFamily="34" charset="-128"/>
              </a:rPr>
              <a:t>en option facultative </a:t>
            </a:r>
          </a:p>
        </p:txBody>
      </p:sp>
      <p:sp>
        <p:nvSpPr>
          <p:cNvPr id="6" name="Text Box 4"/>
          <p:cNvSpPr txBox="1">
            <a:spLocks noChangeArrowheads="1"/>
          </p:cNvSpPr>
          <p:nvPr/>
        </p:nvSpPr>
        <p:spPr bwMode="auto">
          <a:xfrm>
            <a:off x="440486" y="2600820"/>
            <a:ext cx="2209800" cy="519113"/>
          </a:xfrm>
          <a:prstGeom prst="rect">
            <a:avLst/>
          </a:prstGeom>
          <a:solidFill>
            <a:schemeClr val="accent2"/>
          </a:solidFill>
          <a:ln>
            <a:noFill/>
          </a:ln>
          <a:effectLst/>
        </p:spPr>
        <p:txBody>
          <a:bodyPr>
            <a:spAutoFit/>
          </a:bodyPr>
          <a:lstStyle/>
          <a:p>
            <a:pPr algn="ctr">
              <a:spcBef>
                <a:spcPct val="50000"/>
              </a:spcBef>
            </a:pPr>
            <a:r>
              <a:rPr lang="fr-FR" sz="2800" b="1" dirty="0">
                <a:latin typeface="Comic Sans MS" pitchFamily="66" charset="0"/>
                <a:ea typeface="ＭＳ Ｐゴシック" pitchFamily="34" charset="-128"/>
              </a:rPr>
              <a:t>Arts</a:t>
            </a:r>
          </a:p>
        </p:txBody>
      </p:sp>
      <p:sp>
        <p:nvSpPr>
          <p:cNvPr id="7" name="Text Box 5"/>
          <p:cNvSpPr txBox="1">
            <a:spLocks noChangeArrowheads="1"/>
          </p:cNvSpPr>
          <p:nvPr/>
        </p:nvSpPr>
        <p:spPr bwMode="auto">
          <a:xfrm>
            <a:off x="4631486" y="3972421"/>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sz="2400" b="1">
                <a:latin typeface="Times New Roman" pitchFamily="18" charset="0"/>
                <a:ea typeface="ＭＳ Ｐゴシック" pitchFamily="34" charset="-128"/>
              </a:rPr>
              <a:t> </a:t>
            </a:r>
          </a:p>
        </p:txBody>
      </p:sp>
      <p:sp>
        <p:nvSpPr>
          <p:cNvPr id="8" name="Text Box 6"/>
          <p:cNvSpPr txBox="1">
            <a:spLocks noChangeArrowheads="1"/>
          </p:cNvSpPr>
          <p:nvPr/>
        </p:nvSpPr>
        <p:spPr bwMode="auto">
          <a:xfrm>
            <a:off x="2726486" y="4124821"/>
            <a:ext cx="4343400" cy="1369606"/>
          </a:xfrm>
          <a:prstGeom prst="rect">
            <a:avLst/>
          </a:prstGeom>
          <a:solidFill>
            <a:srgbClr val="FFC000"/>
          </a:solidFill>
          <a:ln>
            <a:noFill/>
          </a:ln>
          <a:effectLst/>
        </p:spPr>
        <p:txBody>
          <a:bodyPr>
            <a:spAutoFit/>
          </a:bodyPr>
          <a:lstStyle/>
          <a:p>
            <a:pPr algn="ctr">
              <a:spcBef>
                <a:spcPct val="50000"/>
              </a:spcBef>
            </a:pPr>
            <a:r>
              <a:rPr lang="fr-FR" sz="2800" b="1" dirty="0">
                <a:latin typeface="Comic Sans MS" pitchFamily="66" charset="0"/>
                <a:ea typeface="ＭＳ Ｐゴシック" pitchFamily="34" charset="-128"/>
              </a:rPr>
              <a:t>Langue et culture de l’Antiquité: </a:t>
            </a:r>
            <a:r>
              <a:rPr lang="fr-FR" sz="2800" b="1" dirty="0" smtClean="0">
                <a:latin typeface="Comic Sans MS" pitchFamily="66" charset="0"/>
                <a:ea typeface="ＭＳ Ｐゴシック" pitchFamily="34" charset="-128"/>
              </a:rPr>
              <a:t>latin</a:t>
            </a:r>
            <a:r>
              <a:rPr lang="fr-FR" sz="2800" b="1" dirty="0" smtClean="0">
                <a:solidFill>
                  <a:schemeClr val="bg1"/>
                </a:solidFill>
                <a:effectLst>
                  <a:outerShdw blurRad="38100" dist="38100" dir="2700000" algn="tl">
                    <a:srgbClr val="000000"/>
                  </a:outerShdw>
                </a:effectLst>
                <a:latin typeface="Comic Sans MS" pitchFamily="66" charset="0"/>
                <a:ea typeface="ＭＳ Ｐゴシック" pitchFamily="34" charset="-128"/>
              </a:rPr>
              <a:t> </a:t>
            </a:r>
          </a:p>
          <a:p>
            <a:pPr algn="ctr">
              <a:spcBef>
                <a:spcPct val="50000"/>
              </a:spcBef>
            </a:pPr>
            <a:r>
              <a:rPr lang="fr-FR" b="1" dirty="0" smtClean="0">
                <a:solidFill>
                  <a:srgbClr val="002060"/>
                </a:solidFill>
                <a:latin typeface="Comic Sans MS" pitchFamily="66" charset="0"/>
                <a:ea typeface="ＭＳ Ｐゴシック" pitchFamily="34" charset="-128"/>
              </a:rPr>
              <a:t>Ss </a:t>
            </a:r>
            <a:r>
              <a:rPr lang="fr-FR" b="1" dirty="0">
                <a:solidFill>
                  <a:srgbClr val="002060"/>
                </a:solidFill>
                <a:latin typeface="Comic Sans MS" pitchFamily="66" charset="0"/>
                <a:ea typeface="ＭＳ Ｐゴシック" pitchFamily="34" charset="-128"/>
              </a:rPr>
              <a:t>réserve (voir diapo </a:t>
            </a:r>
            <a:r>
              <a:rPr lang="fr-FR" b="1" dirty="0" smtClean="0">
                <a:solidFill>
                  <a:srgbClr val="002060"/>
                </a:solidFill>
                <a:latin typeface="Comic Sans MS" pitchFamily="66" charset="0"/>
                <a:ea typeface="ＭＳ Ｐゴシック" pitchFamily="34" charset="-128"/>
              </a:rPr>
              <a:t>EEX)</a:t>
            </a:r>
            <a:endParaRPr lang="fr-FR" b="1" dirty="0">
              <a:solidFill>
                <a:srgbClr val="002060"/>
              </a:solidFill>
              <a:latin typeface="Comic Sans MS" pitchFamily="66" charset="0"/>
              <a:ea typeface="ＭＳ Ｐゴシック" pitchFamily="34" charset="-128"/>
            </a:endParaRPr>
          </a:p>
        </p:txBody>
      </p:sp>
      <p:sp>
        <p:nvSpPr>
          <p:cNvPr id="9" name="Text Box 8"/>
          <p:cNvSpPr txBox="1">
            <a:spLocks noChangeArrowheads="1"/>
          </p:cNvSpPr>
          <p:nvPr/>
        </p:nvSpPr>
        <p:spPr bwMode="auto">
          <a:xfrm rot="10778518" flipV="1">
            <a:off x="5991229" y="2057974"/>
            <a:ext cx="2736252" cy="1723549"/>
          </a:xfrm>
          <a:prstGeom prst="rect">
            <a:avLst/>
          </a:prstGeom>
          <a:solidFill>
            <a:schemeClr val="accent1">
              <a:lumMod val="50000"/>
            </a:schemeClr>
          </a:solidFill>
          <a:ln>
            <a:noFill/>
          </a:ln>
          <a:effectLst/>
        </p:spPr>
        <p:txBody>
          <a:bodyPr wrap="square">
            <a:spAutoFit/>
          </a:bodyPr>
          <a:lstStyle/>
          <a:p>
            <a:pPr algn="ctr">
              <a:spcBef>
                <a:spcPct val="50000"/>
              </a:spcBef>
            </a:pPr>
            <a:r>
              <a:rPr lang="fr-FR" sz="2800" b="1" dirty="0">
                <a:solidFill>
                  <a:schemeClr val="bg1"/>
                </a:solidFill>
                <a:effectLst>
                  <a:outerShdw blurRad="38100" dist="38100" dir="2700000" algn="tl">
                    <a:srgbClr val="000000"/>
                  </a:outerShdw>
                </a:effectLst>
                <a:latin typeface="Comic Sans MS" pitchFamily="66" charset="0"/>
                <a:ea typeface="ＭＳ Ｐゴシック" pitchFamily="34" charset="-128"/>
              </a:rPr>
              <a:t>LV3:étrangère                       ou </a:t>
            </a:r>
            <a:r>
              <a:rPr lang="fr-FR" sz="2800" b="1" dirty="0" smtClean="0">
                <a:solidFill>
                  <a:schemeClr val="bg1"/>
                </a:solidFill>
                <a:effectLst>
                  <a:outerShdw blurRad="38100" dist="38100" dir="2700000" algn="tl">
                    <a:srgbClr val="000000"/>
                  </a:outerShdw>
                </a:effectLst>
                <a:latin typeface="Comic Sans MS" pitchFamily="66" charset="0"/>
                <a:ea typeface="ＭＳ Ｐゴシック" pitchFamily="34" charset="-128"/>
              </a:rPr>
              <a:t>régionale</a:t>
            </a:r>
          </a:p>
          <a:p>
            <a:pPr algn="ctr">
              <a:spcBef>
                <a:spcPct val="50000"/>
              </a:spcBef>
            </a:pPr>
            <a:r>
              <a:rPr lang="fr-FR" sz="2000" b="1" dirty="0" smtClean="0">
                <a:solidFill>
                  <a:schemeClr val="bg1"/>
                </a:solidFill>
                <a:effectLst>
                  <a:outerShdw blurRad="38100" dist="38100" dir="2700000" algn="tl">
                    <a:srgbClr val="000000"/>
                  </a:outerShdw>
                </a:effectLst>
                <a:latin typeface="Comic Sans MS" pitchFamily="66" charset="0"/>
                <a:ea typeface="ＭＳ Ｐゴシック" pitchFamily="34" charset="-128"/>
              </a:rPr>
              <a:t>Ss réserve (voir diapo EEX)</a:t>
            </a:r>
            <a:endParaRPr lang="fr-FR" sz="2000" dirty="0">
              <a:solidFill>
                <a:schemeClr val="bg1"/>
              </a:solidFill>
              <a:effectLst>
                <a:outerShdw blurRad="38100" dist="38100" dir="2700000" algn="tl">
                  <a:srgbClr val="000000"/>
                </a:outerShdw>
              </a:effectLst>
              <a:latin typeface="Comic Sans MS" pitchFamily="66" charset="0"/>
              <a:ea typeface="ＭＳ Ｐゴシック" pitchFamily="34" charset="-128"/>
            </a:endParaRPr>
          </a:p>
        </p:txBody>
      </p:sp>
      <p:sp>
        <p:nvSpPr>
          <p:cNvPr id="10" name="Text Box 9"/>
          <p:cNvSpPr txBox="1">
            <a:spLocks noChangeArrowheads="1"/>
          </p:cNvSpPr>
          <p:nvPr/>
        </p:nvSpPr>
        <p:spPr bwMode="auto">
          <a:xfrm flipH="1">
            <a:off x="158606" y="4007590"/>
            <a:ext cx="2057400" cy="519113"/>
          </a:xfrm>
          <a:prstGeom prst="rect">
            <a:avLst/>
          </a:prstGeom>
          <a:solidFill>
            <a:srgbClr val="7030A0"/>
          </a:solidFill>
          <a:ln>
            <a:noFill/>
          </a:ln>
          <a:effectLst/>
        </p:spPr>
        <p:txBody>
          <a:bodyPr>
            <a:spAutoFit/>
          </a:bodyPr>
          <a:lstStyle/>
          <a:p>
            <a:pPr algn="ctr">
              <a:spcBef>
                <a:spcPct val="50000"/>
              </a:spcBef>
            </a:pPr>
            <a:r>
              <a:rPr lang="fr-FR" sz="2800" b="1">
                <a:solidFill>
                  <a:schemeClr val="bg1"/>
                </a:solidFill>
                <a:effectLst>
                  <a:outerShdw blurRad="38100" dist="38100" dir="2700000" algn="tl">
                    <a:srgbClr val="000000"/>
                  </a:outerShdw>
                </a:effectLst>
                <a:latin typeface="Comic Sans MS" pitchFamily="66" charset="0"/>
                <a:ea typeface="ＭＳ Ｐゴシック" pitchFamily="34" charset="-128"/>
              </a:rPr>
              <a:t>EPS</a:t>
            </a:r>
          </a:p>
        </p:txBody>
      </p:sp>
      <p:sp>
        <p:nvSpPr>
          <p:cNvPr id="11" name="Text Box 11"/>
          <p:cNvSpPr txBox="1">
            <a:spLocks noChangeArrowheads="1"/>
          </p:cNvSpPr>
          <p:nvPr/>
        </p:nvSpPr>
        <p:spPr bwMode="auto">
          <a:xfrm>
            <a:off x="3259886" y="2454672"/>
            <a:ext cx="2514600" cy="946150"/>
          </a:xfrm>
          <a:prstGeom prst="rect">
            <a:avLst/>
          </a:prstGeom>
          <a:solidFill>
            <a:schemeClr val="accent4">
              <a:lumMod val="75000"/>
            </a:schemeClr>
          </a:solidFill>
          <a:ln>
            <a:noFill/>
          </a:ln>
          <a:effectLst/>
        </p:spPr>
        <p:txBody>
          <a:bodyPr>
            <a:spAutoFit/>
          </a:bodyPr>
          <a:lstStyle/>
          <a:p>
            <a:pPr algn="ctr">
              <a:spcBef>
                <a:spcPct val="50000"/>
              </a:spcBef>
            </a:pPr>
            <a:r>
              <a:rPr lang="fr-FR" sz="2800" b="1" dirty="0">
                <a:solidFill>
                  <a:schemeClr val="bg1"/>
                </a:solidFill>
                <a:latin typeface="Comic Sans MS" pitchFamily="66" charset="0"/>
                <a:ea typeface="ＭＳ Ｐゴシック" pitchFamily="34" charset="-128"/>
              </a:rPr>
              <a:t>Section européenne</a:t>
            </a:r>
          </a:p>
        </p:txBody>
      </p:sp>
    </p:spTree>
    <p:extLst>
      <p:ext uri="{BB962C8B-B14F-4D97-AF65-F5344CB8AC3E}">
        <p14:creationId xmlns:p14="http://schemas.microsoft.com/office/powerpoint/2010/main" val="153600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dissolv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dissolv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dissolv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dissolve">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67544" y="116632"/>
            <a:ext cx="8229600" cy="1143000"/>
          </a:xfrm>
        </p:spPr>
        <p:txBody>
          <a:bodyPr>
            <a:noAutofit/>
          </a:bodyPr>
          <a:lstStyle/>
          <a:p>
            <a:r>
              <a:rPr lang="fr-FR" b="1" dirty="0">
                <a:solidFill>
                  <a:schemeClr val="tx1"/>
                </a:solidFill>
                <a:latin typeface="Comic Sans MS" panose="030F0702030302020204" pitchFamily="66" charset="0"/>
              </a:rPr>
              <a:t>     </a:t>
            </a:r>
            <a:r>
              <a:rPr lang="fr-FR" b="1" dirty="0" smtClean="0">
                <a:solidFill>
                  <a:schemeClr val="tx1"/>
                </a:solidFill>
                <a:latin typeface="Comic Sans MS" panose="030F0702030302020204" pitchFamily="66" charset="0"/>
              </a:rPr>
              <a:t>QUELQUES ELEMENTS DU PROFIL D’UN ELEVE EN 2</a:t>
            </a:r>
            <a:r>
              <a:rPr lang="fr-FR" b="1" baseline="30000" dirty="0" smtClean="0">
                <a:solidFill>
                  <a:schemeClr val="tx1"/>
                </a:solidFill>
                <a:latin typeface="Comic Sans MS" panose="030F0702030302020204" pitchFamily="66" charset="0"/>
              </a:rPr>
              <a:t>NDE</a:t>
            </a:r>
            <a:r>
              <a:rPr lang="fr-FR" b="1" dirty="0" smtClean="0">
                <a:solidFill>
                  <a:schemeClr val="tx1"/>
                </a:solidFill>
                <a:latin typeface="Comic Sans MS" panose="030F0702030302020204" pitchFamily="66" charset="0"/>
              </a:rPr>
              <a:t> LGT</a:t>
            </a:r>
            <a:endParaRPr lang="fr-FR" b="1" dirty="0">
              <a:solidFill>
                <a:schemeClr val="tx1"/>
              </a:solidFill>
              <a:latin typeface="Comic Sans MS" panose="030F0702030302020204" pitchFamily="66" charset="0"/>
            </a:endParaRPr>
          </a:p>
        </p:txBody>
      </p:sp>
      <p:graphicFrame>
        <p:nvGraphicFramePr>
          <p:cNvPr id="4" name="Diagramme 3"/>
          <p:cNvGraphicFramePr/>
          <p:nvPr>
            <p:extLst>
              <p:ext uri="{D42A27DB-BD31-4B8C-83A1-F6EECF244321}">
                <p14:modId xmlns:p14="http://schemas.microsoft.com/office/powerpoint/2010/main" val="964261263"/>
              </p:ext>
            </p:extLst>
          </p:nvPr>
        </p:nvGraphicFramePr>
        <p:xfrm>
          <a:off x="1043608" y="1844824"/>
          <a:ext cx="7344816"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3083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6632"/>
            <a:ext cx="8229600" cy="792088"/>
          </a:xfrm>
        </p:spPr>
        <p:txBody>
          <a:bodyPr>
            <a:normAutofit fontScale="90000"/>
          </a:bodyPr>
          <a:lstStyle/>
          <a:p>
            <a:r>
              <a:rPr lang="fr-FR" b="1" dirty="0" smtClean="0">
                <a:latin typeface="Comic Sans MS" panose="030F0702030302020204" pitchFamily="66" charset="0"/>
              </a:rPr>
              <a:t>LES SERIES GENERALES : PROFILS </a:t>
            </a:r>
            <a:endParaRPr lang="fr-FR" b="1" dirty="0">
              <a:latin typeface="Comic Sans MS" panose="030F0702030302020204" pitchFamily="66" charset="0"/>
            </a:endParaRPr>
          </a:p>
        </p:txBody>
      </p:sp>
      <p:graphicFrame>
        <p:nvGraphicFramePr>
          <p:cNvPr id="5" name="Diagramme 4"/>
          <p:cNvGraphicFramePr/>
          <p:nvPr>
            <p:extLst>
              <p:ext uri="{D42A27DB-BD31-4B8C-83A1-F6EECF244321}">
                <p14:modId xmlns:p14="http://schemas.microsoft.com/office/powerpoint/2010/main" val="803962413"/>
              </p:ext>
            </p:extLst>
          </p:nvPr>
        </p:nvGraphicFramePr>
        <p:xfrm>
          <a:off x="251520" y="1700808"/>
          <a:ext cx="8784976" cy="4424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F361A891-217C-4586-9162-C545D65ED5C2}" type="slidenum">
              <a:rPr lang="fr-FR" smtClean="0"/>
              <a:pPr/>
              <a:t>15</a:t>
            </a:fld>
            <a:endParaRPr lang="fr-FR"/>
          </a:p>
        </p:txBody>
      </p:sp>
      <p:sp>
        <p:nvSpPr>
          <p:cNvPr id="6" name="Espace réservé du pied de page 5"/>
          <p:cNvSpPr>
            <a:spLocks noGrp="1"/>
          </p:cNvSpPr>
          <p:nvPr>
            <p:ph type="ftr" sz="quarter" idx="11"/>
          </p:nvPr>
        </p:nvSpPr>
        <p:spPr/>
        <p:txBody>
          <a:bodyPr/>
          <a:lstStyle/>
          <a:p>
            <a:r>
              <a:rPr lang="fr-FR" smtClean="0"/>
              <a:t>P BELOU</a:t>
            </a:r>
            <a:endParaRPr lang="fr-FR"/>
          </a:p>
        </p:txBody>
      </p:sp>
      <p:sp>
        <p:nvSpPr>
          <p:cNvPr id="7" name="ZoneTexte 6"/>
          <p:cNvSpPr txBox="1"/>
          <p:nvPr/>
        </p:nvSpPr>
        <p:spPr>
          <a:xfrm>
            <a:off x="0" y="4869160"/>
            <a:ext cx="3531393" cy="646331"/>
          </a:xfrm>
          <a:prstGeom prst="rect">
            <a:avLst/>
          </a:prstGeom>
          <a:noFill/>
        </p:spPr>
        <p:txBody>
          <a:bodyPr wrap="square" rtlCol="0">
            <a:spAutoFit/>
          </a:bodyPr>
          <a:lstStyle/>
          <a:p>
            <a:r>
              <a:rPr lang="fr-FR" dirty="0" smtClean="0"/>
              <a:t>Enseignement, droit, journalisme, interprétariat, communication…….</a:t>
            </a:r>
            <a:endParaRPr lang="fr-FR" dirty="0"/>
          </a:p>
        </p:txBody>
      </p:sp>
    </p:spTree>
    <p:extLst>
      <p:ext uri="{BB962C8B-B14F-4D97-AF65-F5344CB8AC3E}">
        <p14:creationId xmlns:p14="http://schemas.microsoft.com/office/powerpoint/2010/main" val="306506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9465"/>
            <a:ext cx="8229600" cy="909295"/>
          </a:xfrm>
        </p:spPr>
        <p:txBody>
          <a:bodyPr>
            <a:normAutofit fontScale="90000"/>
          </a:bodyPr>
          <a:lstStyle/>
          <a:p>
            <a:r>
              <a:rPr lang="fr-FR" b="1" dirty="0" smtClean="0">
                <a:latin typeface="Comic Sans MS" panose="030F0702030302020204" pitchFamily="66" charset="0"/>
              </a:rPr>
              <a:t>LES SERIES GENERALES : PROFILS</a:t>
            </a:r>
            <a:endParaRPr lang="fr-FR" b="1" dirty="0">
              <a:latin typeface="Comic Sans MS" panose="030F0702030302020204" pitchFamily="66" charset="0"/>
            </a:endParaRPr>
          </a:p>
        </p:txBody>
      </p:sp>
      <p:graphicFrame>
        <p:nvGraphicFramePr>
          <p:cNvPr id="5" name="Diagramme 4"/>
          <p:cNvGraphicFramePr/>
          <p:nvPr>
            <p:extLst>
              <p:ext uri="{D42A27DB-BD31-4B8C-83A1-F6EECF244321}">
                <p14:modId xmlns:p14="http://schemas.microsoft.com/office/powerpoint/2010/main" val="4286287879"/>
              </p:ext>
            </p:extLst>
          </p:nvPr>
        </p:nvGraphicFramePr>
        <p:xfrm>
          <a:off x="827584" y="1412776"/>
          <a:ext cx="770485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F361A891-217C-4586-9162-C545D65ED5C2}" type="slidenum">
              <a:rPr lang="fr-FR" smtClean="0"/>
              <a:pPr/>
              <a:t>16</a:t>
            </a:fld>
            <a:endParaRPr lang="fr-FR"/>
          </a:p>
        </p:txBody>
      </p:sp>
      <p:sp>
        <p:nvSpPr>
          <p:cNvPr id="6" name="Espace réservé du pied de page 5"/>
          <p:cNvSpPr>
            <a:spLocks noGrp="1"/>
          </p:cNvSpPr>
          <p:nvPr>
            <p:ph type="ftr" sz="quarter" idx="11"/>
          </p:nvPr>
        </p:nvSpPr>
        <p:spPr/>
        <p:txBody>
          <a:bodyPr/>
          <a:lstStyle/>
          <a:p>
            <a:r>
              <a:rPr lang="fr-FR" smtClean="0"/>
              <a:t>P BELOU</a:t>
            </a:r>
            <a:endParaRPr lang="fr-FR"/>
          </a:p>
        </p:txBody>
      </p:sp>
      <p:sp>
        <p:nvSpPr>
          <p:cNvPr id="7" name="ZoneTexte 6"/>
          <p:cNvSpPr txBox="1"/>
          <p:nvPr/>
        </p:nvSpPr>
        <p:spPr>
          <a:xfrm>
            <a:off x="251520" y="2204864"/>
            <a:ext cx="2916324" cy="1754326"/>
          </a:xfrm>
          <a:prstGeom prst="rect">
            <a:avLst/>
          </a:prstGeom>
          <a:noFill/>
        </p:spPr>
        <p:txBody>
          <a:bodyPr wrap="square" rtlCol="0">
            <a:spAutoFit/>
          </a:bodyPr>
          <a:lstStyle/>
          <a:p>
            <a:r>
              <a:rPr lang="fr-FR" dirty="0" smtClean="0"/>
              <a:t>Droit, sciences économiques, commerce, enseignement, social, comptabilité, journalisme, communication, sciences politiques……</a:t>
            </a:r>
            <a:endParaRPr lang="fr-FR" dirty="0"/>
          </a:p>
        </p:txBody>
      </p:sp>
    </p:spTree>
    <p:extLst>
      <p:ext uri="{BB962C8B-B14F-4D97-AF65-F5344CB8AC3E}">
        <p14:creationId xmlns:p14="http://schemas.microsoft.com/office/powerpoint/2010/main" val="1554863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1143000"/>
          </a:xfrm>
        </p:spPr>
        <p:txBody>
          <a:bodyPr>
            <a:normAutofit fontScale="90000"/>
          </a:bodyPr>
          <a:lstStyle/>
          <a:p>
            <a:r>
              <a:rPr lang="fr-FR" b="1" dirty="0" smtClean="0">
                <a:latin typeface="Comic Sans MS" panose="030F0702030302020204" pitchFamily="66" charset="0"/>
              </a:rPr>
              <a:t>LES SERIES GENERALES : PROFILS</a:t>
            </a:r>
            <a:endParaRPr lang="fr-FR" b="1" dirty="0">
              <a:latin typeface="Comic Sans MS" panose="030F0702030302020204" pitchFamily="66" charset="0"/>
            </a:endParaRPr>
          </a:p>
        </p:txBody>
      </p:sp>
      <p:graphicFrame>
        <p:nvGraphicFramePr>
          <p:cNvPr id="5" name="Diagramme 4"/>
          <p:cNvGraphicFramePr/>
          <p:nvPr>
            <p:extLst>
              <p:ext uri="{D42A27DB-BD31-4B8C-83A1-F6EECF244321}">
                <p14:modId xmlns:p14="http://schemas.microsoft.com/office/powerpoint/2010/main" val="3029474059"/>
              </p:ext>
            </p:extLst>
          </p:nvPr>
        </p:nvGraphicFramePr>
        <p:xfrm>
          <a:off x="323528" y="1628800"/>
          <a:ext cx="8568952" cy="4712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space réservé du numéro de diapositive 5"/>
          <p:cNvSpPr>
            <a:spLocks noGrp="1"/>
          </p:cNvSpPr>
          <p:nvPr>
            <p:ph type="sldNum" sz="quarter" idx="12"/>
          </p:nvPr>
        </p:nvSpPr>
        <p:spPr/>
        <p:txBody>
          <a:bodyPr/>
          <a:lstStyle/>
          <a:p>
            <a:fld id="{F361A891-217C-4586-9162-C545D65ED5C2}" type="slidenum">
              <a:rPr lang="fr-FR" smtClean="0"/>
              <a:pPr/>
              <a:t>17</a:t>
            </a:fld>
            <a:endParaRPr lang="fr-FR"/>
          </a:p>
        </p:txBody>
      </p:sp>
      <p:sp>
        <p:nvSpPr>
          <p:cNvPr id="7" name="Espace réservé du pied de page 6"/>
          <p:cNvSpPr>
            <a:spLocks noGrp="1"/>
          </p:cNvSpPr>
          <p:nvPr>
            <p:ph type="ftr" sz="quarter" idx="11"/>
          </p:nvPr>
        </p:nvSpPr>
        <p:spPr/>
        <p:txBody>
          <a:bodyPr/>
          <a:lstStyle/>
          <a:p>
            <a:r>
              <a:rPr lang="fr-FR" smtClean="0"/>
              <a:t>P BELOU</a:t>
            </a:r>
            <a:endParaRPr lang="fr-FR"/>
          </a:p>
        </p:txBody>
      </p:sp>
      <p:sp>
        <p:nvSpPr>
          <p:cNvPr id="8" name="ZoneTexte 7"/>
          <p:cNvSpPr txBox="1"/>
          <p:nvPr/>
        </p:nvSpPr>
        <p:spPr>
          <a:xfrm>
            <a:off x="107504" y="4509120"/>
            <a:ext cx="2448272" cy="923330"/>
          </a:xfrm>
          <a:prstGeom prst="rect">
            <a:avLst/>
          </a:prstGeom>
          <a:noFill/>
        </p:spPr>
        <p:txBody>
          <a:bodyPr wrap="square" rtlCol="0">
            <a:spAutoFit/>
          </a:bodyPr>
          <a:lstStyle/>
          <a:p>
            <a:r>
              <a:rPr lang="fr-FR" dirty="0" smtClean="0">
                <a:latin typeface="Comic Sans MS" panose="030F0702030302020204" pitchFamily="66" charset="0"/>
              </a:rPr>
              <a:t>Enseignement, recherche, santé, ingénierie….</a:t>
            </a:r>
            <a:endParaRPr lang="fr-FR" dirty="0">
              <a:latin typeface="Comic Sans MS" panose="030F0702030302020204" pitchFamily="66" charset="0"/>
            </a:endParaRPr>
          </a:p>
        </p:txBody>
      </p:sp>
    </p:spTree>
    <p:extLst>
      <p:ext uri="{BB962C8B-B14F-4D97-AF65-F5344CB8AC3E}">
        <p14:creationId xmlns:p14="http://schemas.microsoft.com/office/powerpoint/2010/main" val="4280062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txBox="1">
            <a:spLocks/>
          </p:cNvSpPr>
          <p:nvPr/>
        </p:nvSpPr>
        <p:spPr>
          <a:xfrm>
            <a:off x="0" y="414867"/>
            <a:ext cx="8100392" cy="457200"/>
          </a:xfrm>
          <a:prstGeom prst="rect">
            <a:avLst/>
          </a:prstGeom>
        </p:spPr>
        <p:txBody>
          <a:bodyPr anchor="b" anchorCtr="0">
            <a:normAutofit fontScale="97500"/>
          </a:bodyPr>
          <a:lstStyle>
            <a:defPPr>
              <a:defRPr lang="fr-FR" sz="4400">
                <a:solidFill>
                  <a:schemeClr val="tx1"/>
                </a:solidFill>
                <a:latin typeface="+mj-lt"/>
                <a:ea typeface="+mj-ea"/>
                <a:cs typeface="+mj-cs"/>
              </a:defRPr>
            </a:defPPr>
            <a:lvl1pPr algn="l" eaLnBrk="1" latinLnBrk="0" hangingPunct="1">
              <a:buNone/>
              <a:defRPr lang="fr-FR" sz="3600">
                <a:solidFill>
                  <a:schemeClr val="tx1">
                    <a:alpha val="100000"/>
                  </a:schemeClr>
                </a:solidFill>
                <a:latin typeface="+mj-lt"/>
              </a:defRPr>
            </a:lvl1pPr>
          </a:lstStyle>
          <a:p>
            <a:r>
              <a:rPr lang="fr-FR" sz="2000" b="1" kern="0" dirty="0" smtClean="0">
                <a:latin typeface="Comic Sans MS" panose="030F0702030302020204" pitchFamily="66" charset="0"/>
              </a:rPr>
              <a:t>DES INFORMATIONS SUR LES BACS TECHNOLOGIQUES</a:t>
            </a:r>
            <a:endParaRPr lang="fr-FR" sz="2000" b="1" kern="0" dirty="0">
              <a:latin typeface="Comic Sans MS" panose="030F0702030302020204" pitchFamily="66" charset="0"/>
            </a:endParaRPr>
          </a:p>
        </p:txBody>
      </p:sp>
      <p:graphicFrame>
        <p:nvGraphicFramePr>
          <p:cNvPr id="5" name="Diagramme 4"/>
          <p:cNvGraphicFramePr/>
          <p:nvPr>
            <p:extLst>
              <p:ext uri="{D42A27DB-BD31-4B8C-83A1-F6EECF244321}">
                <p14:modId xmlns:p14="http://schemas.microsoft.com/office/powerpoint/2010/main" val="2939966766"/>
              </p:ext>
            </p:extLst>
          </p:nvPr>
        </p:nvGraphicFramePr>
        <p:xfrm>
          <a:off x="737828" y="1484784"/>
          <a:ext cx="7362564"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llipse 5"/>
          <p:cNvSpPr/>
          <p:nvPr/>
        </p:nvSpPr>
        <p:spPr>
          <a:xfrm>
            <a:off x="6740471" y="1273209"/>
            <a:ext cx="136815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Comic Sans MS" panose="030F0702030302020204" pitchFamily="66" charset="0"/>
              </a:rPr>
              <a:t>Emilie de  </a:t>
            </a:r>
            <a:r>
              <a:rPr lang="fr-FR" dirty="0" err="1" smtClean="0">
                <a:latin typeface="Comic Sans MS" panose="030F0702030302020204" pitchFamily="66" charset="0"/>
              </a:rPr>
              <a:t>Rodat</a:t>
            </a:r>
            <a:endParaRPr lang="fr-FR" dirty="0">
              <a:latin typeface="Comic Sans MS" panose="030F0702030302020204" pitchFamily="66" charset="0"/>
            </a:endParaRPr>
          </a:p>
        </p:txBody>
      </p:sp>
      <p:sp>
        <p:nvSpPr>
          <p:cNvPr id="7" name="Flèche droite 6"/>
          <p:cNvSpPr/>
          <p:nvPr/>
        </p:nvSpPr>
        <p:spPr>
          <a:xfrm rot="8052474">
            <a:off x="6372200" y="2137305"/>
            <a:ext cx="504056" cy="28358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1703546" y="872067"/>
            <a:ext cx="1368152" cy="864096"/>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Comic Sans MS" panose="030F0702030302020204" pitchFamily="66" charset="0"/>
              </a:rPr>
              <a:t>St Joseph</a:t>
            </a:r>
            <a:endParaRPr lang="fr-FR" dirty="0">
              <a:latin typeface="Comic Sans MS" panose="030F0702030302020204" pitchFamily="66" charset="0"/>
            </a:endParaRPr>
          </a:p>
        </p:txBody>
      </p:sp>
      <p:sp>
        <p:nvSpPr>
          <p:cNvPr id="9" name="Ellipse 8"/>
          <p:cNvSpPr/>
          <p:nvPr/>
        </p:nvSpPr>
        <p:spPr>
          <a:xfrm>
            <a:off x="467544" y="1670618"/>
            <a:ext cx="1368152" cy="1216956"/>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Comic Sans MS" panose="030F0702030302020204" pitchFamily="66" charset="0"/>
              </a:rPr>
              <a:t>Ste Marie de Nevers</a:t>
            </a:r>
            <a:endParaRPr lang="fr-FR" dirty="0">
              <a:latin typeface="Comic Sans MS" panose="030F0702030302020204" pitchFamily="66" charset="0"/>
            </a:endParaRPr>
          </a:p>
        </p:txBody>
      </p:sp>
      <p:sp>
        <p:nvSpPr>
          <p:cNvPr id="10" name="Ellipse 9"/>
          <p:cNvSpPr/>
          <p:nvPr/>
        </p:nvSpPr>
        <p:spPr>
          <a:xfrm>
            <a:off x="205190" y="3573016"/>
            <a:ext cx="1630506" cy="1216956"/>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Comic Sans MS" panose="030F0702030302020204" pitchFamily="66" charset="0"/>
              </a:rPr>
              <a:t>Ste Marie des Champs</a:t>
            </a:r>
            <a:endParaRPr lang="fr-FR" dirty="0">
              <a:latin typeface="Comic Sans MS" panose="030F0702030302020204" pitchFamily="66" charset="0"/>
            </a:endParaRPr>
          </a:p>
        </p:txBody>
      </p:sp>
      <p:sp>
        <p:nvSpPr>
          <p:cNvPr id="11" name="Flèche droite 10"/>
          <p:cNvSpPr/>
          <p:nvPr/>
        </p:nvSpPr>
        <p:spPr>
          <a:xfrm rot="1930834">
            <a:off x="1922689" y="2391540"/>
            <a:ext cx="504056" cy="28358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droite 11"/>
          <p:cNvSpPr/>
          <p:nvPr/>
        </p:nvSpPr>
        <p:spPr>
          <a:xfrm rot="1709736">
            <a:off x="3203849" y="1594371"/>
            <a:ext cx="504056" cy="28358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droite 12"/>
          <p:cNvSpPr/>
          <p:nvPr/>
        </p:nvSpPr>
        <p:spPr>
          <a:xfrm rot="663900">
            <a:off x="1861038" y="4207109"/>
            <a:ext cx="504056" cy="28358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6624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46087" y="332656"/>
            <a:ext cx="8229600" cy="909295"/>
          </a:xfrm>
        </p:spPr>
        <p:txBody>
          <a:bodyPr>
            <a:normAutofit fontScale="90000"/>
          </a:bodyPr>
          <a:lstStyle/>
          <a:p>
            <a:r>
              <a:rPr lang="fr-FR" sz="6700" b="1" dirty="0" smtClean="0">
                <a:solidFill>
                  <a:schemeClr val="tx1">
                    <a:alpha val="64000"/>
                  </a:schemeClr>
                </a:solidFill>
                <a:cs typeface="Arial" pitchFamily="34" charset="0"/>
              </a:rPr>
              <a:t>3 </a:t>
            </a:r>
            <a:r>
              <a:rPr lang="fr-FR" sz="4000" b="1" dirty="0" smtClean="0">
                <a:solidFill>
                  <a:prstClr val="black">
                    <a:lumMod val="85000"/>
                    <a:lumOff val="15000"/>
                  </a:prstClr>
                </a:solidFill>
                <a:latin typeface="Comic Sans MS" panose="030F0702030302020204" pitchFamily="66" charset="0"/>
              </a:rPr>
              <a:t>La </a:t>
            </a:r>
            <a:r>
              <a:rPr lang="fr-FR" sz="4000" b="1" dirty="0">
                <a:solidFill>
                  <a:prstClr val="black">
                    <a:lumMod val="85000"/>
                    <a:lumOff val="15000"/>
                  </a:prstClr>
                </a:solidFill>
                <a:latin typeface="Comic Sans MS" panose="030F0702030302020204" pitchFamily="66" charset="0"/>
              </a:rPr>
              <a:t>2nde professionnelle</a:t>
            </a:r>
            <a:r>
              <a:rPr lang="fr-FR" sz="9600" b="1" dirty="0">
                <a:solidFill>
                  <a:schemeClr val="tx1">
                    <a:alpha val="64000"/>
                  </a:schemeClr>
                </a:solidFill>
                <a:cs typeface="Arial" pitchFamily="34" charset="0"/>
              </a:rPr>
              <a:t/>
            </a:r>
            <a:br>
              <a:rPr lang="fr-FR" sz="9600" b="1" dirty="0">
                <a:solidFill>
                  <a:schemeClr val="tx1">
                    <a:alpha val="64000"/>
                  </a:schemeClr>
                </a:solidFill>
                <a:cs typeface="Arial" pitchFamily="34" charset="0"/>
              </a:rPr>
            </a:br>
            <a:endParaRPr lang="fr-FR" dirty="0"/>
          </a:p>
        </p:txBody>
      </p:sp>
      <p:sp>
        <p:nvSpPr>
          <p:cNvPr id="4" name="Rectangle 2"/>
          <p:cNvSpPr txBox="1">
            <a:spLocks noRot="1" noChangeArrowheads="1"/>
          </p:cNvSpPr>
          <p:nvPr/>
        </p:nvSpPr>
        <p:spPr>
          <a:xfrm>
            <a:off x="250824" y="1845394"/>
            <a:ext cx="8229600" cy="2133600"/>
          </a:xfrm>
          <a:prstGeom prst="rect">
            <a:avLst/>
          </a:prstGeom>
        </p:spPr>
        <p:txBody>
          <a:bodyPr anchor="b" anchorCtr="0">
            <a:normAutofit fontScale="97500"/>
          </a:bodyPr>
          <a:lstStyle>
            <a:defPPr>
              <a:defRPr lang="fr-FR" sz="4400">
                <a:solidFill>
                  <a:schemeClr val="tx1"/>
                </a:solidFill>
                <a:latin typeface="+mj-lt"/>
                <a:ea typeface="+mj-ea"/>
                <a:cs typeface="+mj-cs"/>
              </a:defRPr>
            </a:defPPr>
            <a:lvl1pPr algn="l" eaLnBrk="1" latinLnBrk="0" hangingPunct="1">
              <a:buNone/>
              <a:defRPr lang="fr-FR" sz="3600">
                <a:solidFill>
                  <a:schemeClr val="tx1">
                    <a:alpha val="100000"/>
                  </a:schemeClr>
                </a:solidFill>
                <a:latin typeface="+mj-lt"/>
              </a:defRPr>
            </a:lvl1pPr>
          </a:lstStyle>
          <a:p>
            <a:pPr>
              <a:lnSpc>
                <a:spcPct val="95000"/>
              </a:lnSpc>
            </a:pPr>
            <a:r>
              <a:rPr lang="fr-FR" altLang="fr-FR" sz="2400" kern="0" smtClean="0">
                <a:latin typeface="Comic Sans MS" panose="030F0702030302020204" pitchFamily="66" charset="0"/>
              </a:rPr>
              <a:t>Le choix est vaste : </a:t>
            </a:r>
            <a:r>
              <a:rPr lang="fr-FR" altLang="fr-FR" sz="2400" b="1" u="sng" kern="0" smtClean="0">
                <a:latin typeface="Comic Sans MS" panose="030F0702030302020204" pitchFamily="66" charset="0"/>
              </a:rPr>
              <a:t>80 spécialités </a:t>
            </a:r>
            <a:r>
              <a:rPr lang="fr-FR" altLang="fr-FR" sz="2400" kern="0" smtClean="0">
                <a:latin typeface="Comic Sans MS" panose="030F0702030302020204" pitchFamily="66" charset="0"/>
              </a:rPr>
              <a:t>de bacs pro, menant souvent à plusieurs métiers. Mais vous ne savez pas encore exactement quelle spécialité choisir ? Pas de panique :</a:t>
            </a:r>
            <a:br>
              <a:rPr lang="fr-FR" altLang="fr-FR" sz="2400" kern="0" smtClean="0">
                <a:latin typeface="Comic Sans MS" panose="030F0702030302020204" pitchFamily="66" charset="0"/>
              </a:rPr>
            </a:br>
            <a:r>
              <a:rPr lang="fr-FR" altLang="fr-FR" sz="2400" kern="0" smtClean="0">
                <a:latin typeface="Comic Sans MS" panose="030F0702030302020204" pitchFamily="66" charset="0"/>
              </a:rPr>
              <a:t>la 2de professionnelle marque une première étape qui permet ensuite d’affiner son choix.</a:t>
            </a:r>
            <a:endParaRPr lang="fr-FR" altLang="fr-FR" sz="2400" kern="0" dirty="0">
              <a:latin typeface="Comic Sans MS" panose="030F0702030302020204" pitchFamily="66" charset="0"/>
            </a:endParaRPr>
          </a:p>
        </p:txBody>
      </p:sp>
      <p:sp>
        <p:nvSpPr>
          <p:cNvPr id="5" name="Text Box 3"/>
          <p:cNvSpPr txBox="1">
            <a:spLocks noChangeArrowheads="1"/>
          </p:cNvSpPr>
          <p:nvPr/>
        </p:nvSpPr>
        <p:spPr bwMode="auto">
          <a:xfrm>
            <a:off x="250824" y="4221088"/>
            <a:ext cx="8424863"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2200" dirty="0">
                <a:latin typeface="Comic Sans MS" panose="030F0702030302020204" pitchFamily="66" charset="0"/>
              </a:rPr>
              <a:t>En 2de, la grande majorité des spécialités de bacs pro (</a:t>
            </a:r>
            <a:r>
              <a:rPr lang="fr-FR" altLang="fr-FR" sz="2200" b="1" dirty="0">
                <a:latin typeface="Comic Sans MS" panose="030F0702030302020204" pitchFamily="66" charset="0"/>
              </a:rPr>
              <a:t>55 d’entre elles</a:t>
            </a:r>
            <a:r>
              <a:rPr lang="fr-FR" altLang="fr-FR" sz="2200" dirty="0">
                <a:latin typeface="Comic Sans MS" panose="030F0702030302020204" pitchFamily="66" charset="0"/>
              </a:rPr>
              <a:t>) ont été regroupées en </a:t>
            </a:r>
            <a:r>
              <a:rPr lang="fr-FR" altLang="fr-FR" sz="2200" b="1" u="sng" dirty="0">
                <a:latin typeface="Comic Sans MS" panose="030F0702030302020204" pitchFamily="66" charset="0"/>
              </a:rPr>
              <a:t>19 champs professionnels</a:t>
            </a:r>
            <a:r>
              <a:rPr lang="fr-FR" altLang="fr-FR" sz="2200" dirty="0">
                <a:latin typeface="Comic Sans MS" panose="030F0702030302020204" pitchFamily="66" charset="0"/>
              </a:rPr>
              <a:t>. En choisissant un champ professionnel, les élèves de 2de pro se préparent à plusieurs spécialités de métiers voisins. </a:t>
            </a:r>
          </a:p>
        </p:txBody>
      </p:sp>
    </p:spTree>
    <p:extLst>
      <p:ext uri="{BB962C8B-B14F-4D97-AF65-F5344CB8AC3E}">
        <p14:creationId xmlns:p14="http://schemas.microsoft.com/office/powerpoint/2010/main" val="3496694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2"/>
          <p:cNvSpPr/>
          <p:nvPr/>
        </p:nvSpPr>
        <p:spPr>
          <a:xfrm>
            <a:off x="1876568" y="4232688"/>
            <a:ext cx="2057400" cy="2057400"/>
          </a:xfrm>
          <a:prstGeom prst="ellipse">
            <a:avLst/>
          </a:prstGeom>
          <a:solidFill>
            <a:srgbClr val="002060"/>
          </a:soli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solidFill>
                  <a:schemeClr val="bg1"/>
                </a:solidFill>
              </a:rPr>
              <a:t>             </a:t>
            </a:r>
          </a:p>
        </p:txBody>
      </p:sp>
      <p:sp>
        <p:nvSpPr>
          <p:cNvPr id="3" name="Titre 2"/>
          <p:cNvSpPr>
            <a:spLocks noGrp="1"/>
          </p:cNvSpPr>
          <p:nvPr>
            <p:ph type="title"/>
          </p:nvPr>
        </p:nvSpPr>
        <p:spPr/>
        <p:txBody>
          <a:bodyPr/>
          <a:lstStyle/>
          <a:p>
            <a:r>
              <a:rPr lang="fr-FR" b="1" dirty="0" smtClean="0">
                <a:latin typeface="Comic Sans MS" panose="030F0702030302020204" pitchFamily="66" charset="0"/>
              </a:rPr>
              <a:t>Ordre du jour</a:t>
            </a:r>
            <a:endParaRPr lang="fr-FR" b="1" dirty="0">
              <a:latin typeface="Comic Sans MS" panose="030F0702030302020204" pitchFamily="66" charset="0"/>
            </a:endParaRPr>
          </a:p>
        </p:txBody>
      </p:sp>
      <p:grpSp>
        <p:nvGrpSpPr>
          <p:cNvPr id="4" name="Group 23"/>
          <p:cNvGrpSpPr/>
          <p:nvPr/>
        </p:nvGrpSpPr>
        <p:grpSpPr>
          <a:xfrm>
            <a:off x="6324600" y="1313966"/>
            <a:ext cx="2057400" cy="2708434"/>
            <a:chOff x="6324600" y="1313966"/>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t>             </a:t>
              </a:r>
            </a:p>
          </p:txBody>
        </p:sp>
        <p:sp>
          <p:nvSpPr>
            <p:cNvPr id="6" name="TextBox 16"/>
            <p:cNvSpPr txBox="1"/>
            <p:nvPr/>
          </p:nvSpPr>
          <p:spPr>
            <a:xfrm>
              <a:off x="6710923" y="1313966"/>
              <a:ext cx="1219200" cy="2708434"/>
            </a:xfrm>
            <a:prstGeom prst="rect">
              <a:avLst/>
            </a:prstGeom>
            <a:noFill/>
          </p:spPr>
          <p:txBody>
            <a:bodyPr wrap="square" rtlCol="0">
              <a:spAutoFit/>
            </a:bodyPr>
            <a:lstStyle/>
            <a:p>
              <a:r>
                <a:rPr lang="fr-FR" sz="17000" b="1" dirty="0">
                  <a:solidFill>
                    <a:schemeClr val="tx1">
                      <a:alpha val="64000"/>
                    </a:schemeClr>
                  </a:solidFill>
                  <a:latin typeface="+mj-lt"/>
                  <a:cs typeface="Arial" pitchFamily="34" charset="0"/>
                </a:rPr>
                <a:t>3</a:t>
              </a:r>
            </a:p>
          </p:txBody>
        </p:sp>
        <p:sp>
          <p:nvSpPr>
            <p:cNvPr id="7" name="Oval 20"/>
            <p:cNvSpPr/>
            <p:nvPr/>
          </p:nvSpPr>
          <p:spPr>
            <a:xfrm>
              <a:off x="6539468" y="1949536"/>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       </a:t>
              </a:r>
              <a:r>
                <a:rPr lang="fr-FR" b="1" dirty="0" smtClean="0"/>
                <a:t>La 2</a:t>
              </a:r>
              <a:r>
                <a:rPr lang="fr-FR" b="1" baseline="30000" dirty="0" smtClean="0"/>
                <a:t>nde</a:t>
              </a:r>
              <a:r>
                <a:rPr lang="fr-FR" b="1" dirty="0" smtClean="0"/>
                <a:t> PRO</a:t>
              </a:r>
              <a:endParaRPr lang="fr-FR" b="1" dirty="0"/>
            </a:p>
          </p:txBody>
        </p:sp>
      </p:grpSp>
      <p:sp>
        <p:nvSpPr>
          <p:cNvPr id="8" name="TextBox 16"/>
          <p:cNvSpPr txBox="1"/>
          <p:nvPr/>
        </p:nvSpPr>
        <p:spPr>
          <a:xfrm>
            <a:off x="2324100" y="3758394"/>
            <a:ext cx="1219200" cy="2708434"/>
          </a:xfrm>
          <a:prstGeom prst="rect">
            <a:avLst/>
          </a:prstGeom>
          <a:noFill/>
        </p:spPr>
        <p:txBody>
          <a:bodyPr wrap="square" rtlCol="0">
            <a:spAutoFit/>
          </a:bodyPr>
          <a:lstStyle/>
          <a:p>
            <a:r>
              <a:rPr lang="fr-FR" sz="17000" b="1" dirty="0">
                <a:solidFill>
                  <a:schemeClr val="bg1">
                    <a:alpha val="64000"/>
                  </a:schemeClr>
                </a:solidFill>
                <a:latin typeface="+mj-lt"/>
                <a:cs typeface="Arial" pitchFamily="34" charset="0"/>
              </a:rPr>
              <a:t>4</a:t>
            </a:r>
          </a:p>
        </p:txBody>
      </p:sp>
      <p:grpSp>
        <p:nvGrpSpPr>
          <p:cNvPr id="9" name="Group 25"/>
          <p:cNvGrpSpPr/>
          <p:nvPr/>
        </p:nvGrpSpPr>
        <p:grpSpPr>
          <a:xfrm>
            <a:off x="762000" y="1524254"/>
            <a:ext cx="2057400" cy="2708434"/>
            <a:chOff x="762000" y="1557456"/>
            <a:chExt cx="2057400" cy="2708434"/>
          </a:xfrm>
        </p:grpSpPr>
        <p:sp>
          <p:nvSpPr>
            <p:cNvPr id="10"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a:t>             </a:t>
              </a:r>
            </a:p>
          </p:txBody>
        </p:sp>
        <p:sp>
          <p:nvSpPr>
            <p:cNvPr id="11" name="TextBox 13"/>
            <p:cNvSpPr txBox="1"/>
            <p:nvPr/>
          </p:nvSpPr>
          <p:spPr>
            <a:xfrm>
              <a:off x="1121392" y="1557456"/>
              <a:ext cx="1219200" cy="2708434"/>
            </a:xfrm>
            <a:prstGeom prst="rect">
              <a:avLst/>
            </a:prstGeom>
            <a:noFill/>
          </p:spPr>
          <p:txBody>
            <a:bodyPr wrap="square" rtlCol="0">
              <a:spAutoFit/>
            </a:bodyPr>
            <a:lstStyle/>
            <a:p>
              <a:r>
                <a:rPr lang="fr-FR" sz="17000" b="1" dirty="0">
                  <a:solidFill>
                    <a:schemeClr val="tx1">
                      <a:alpha val="40000"/>
                    </a:schemeClr>
                  </a:solidFill>
                  <a:latin typeface="+mj-lt"/>
                  <a:cs typeface="Arial" pitchFamily="34" charset="0"/>
                </a:rPr>
                <a:t>1</a:t>
              </a:r>
            </a:p>
          </p:txBody>
        </p:sp>
        <p:sp>
          <p:nvSpPr>
            <p:cNvPr id="12" name="Oval 18"/>
            <p:cNvSpPr/>
            <p:nvPr/>
          </p:nvSpPr>
          <p:spPr>
            <a:xfrm>
              <a:off x="762000" y="2263973"/>
              <a:ext cx="2057400"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t>      </a:t>
              </a:r>
              <a:r>
                <a:rPr lang="fr-FR" sz="1600" b="1" dirty="0" smtClean="0"/>
                <a:t>le post 3</a:t>
              </a:r>
              <a:r>
                <a:rPr lang="fr-FR" sz="1600" b="1" baseline="30000" dirty="0" smtClean="0"/>
                <a:t>ème</a:t>
              </a:r>
              <a:r>
                <a:rPr lang="fr-FR" sz="1600" b="1" dirty="0" smtClean="0"/>
                <a:t>: quelles possibilités ?</a:t>
              </a:r>
              <a:endParaRPr lang="fr-FR" sz="2000" b="1" dirty="0" smtClean="0"/>
            </a:p>
            <a:p>
              <a:pPr algn="ctr"/>
              <a:endParaRPr lang="fr-FR" sz="2000" dirty="0"/>
            </a:p>
          </p:txBody>
        </p:sp>
      </p:grpSp>
      <p:grpSp>
        <p:nvGrpSpPr>
          <p:cNvPr id="13" name="Group 22"/>
          <p:cNvGrpSpPr/>
          <p:nvPr/>
        </p:nvGrpSpPr>
        <p:grpSpPr>
          <a:xfrm>
            <a:off x="3543300" y="1558741"/>
            <a:ext cx="2057400" cy="2708434"/>
            <a:chOff x="3543300" y="1591943"/>
            <a:chExt cx="2057400" cy="2708434"/>
          </a:xfrm>
        </p:grpSpPr>
        <p:sp>
          <p:nvSpPr>
            <p:cNvPr id="1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t>             </a:t>
              </a:r>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fr-FR" sz="17000" b="1" dirty="0">
                  <a:solidFill>
                    <a:schemeClr val="bg1">
                      <a:alpha val="40000"/>
                    </a:schemeClr>
                  </a:solidFill>
                  <a:latin typeface="+mj-lt"/>
                  <a:cs typeface="Arial" pitchFamily="34" charset="0"/>
                </a:rPr>
                <a:t>2</a:t>
              </a: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fr-FR" sz="2300" b="1" spc="60" dirty="0" smtClean="0">
                  <a:solidFill>
                    <a:schemeClr val="bg1"/>
                  </a:solidFill>
                  <a:effectLst>
                    <a:outerShdw blurRad="50800" dist="25400" dir="5400000" algn="t" rotWithShape="0">
                      <a:prstClr val="black">
                        <a:alpha val="15000"/>
                      </a:prstClr>
                    </a:outerShdw>
                  </a:effectLst>
                </a:rPr>
                <a:t>La 2</a:t>
              </a:r>
              <a:r>
                <a:rPr lang="fr-FR" sz="2300" b="1" spc="60" baseline="30000" dirty="0" smtClean="0">
                  <a:solidFill>
                    <a:schemeClr val="bg1"/>
                  </a:solidFill>
                  <a:effectLst>
                    <a:outerShdw blurRad="50800" dist="25400" dir="5400000" algn="t" rotWithShape="0">
                      <a:prstClr val="black">
                        <a:alpha val="15000"/>
                      </a:prstClr>
                    </a:outerShdw>
                  </a:effectLst>
                </a:rPr>
                <a:t>nde</a:t>
              </a:r>
              <a:r>
                <a:rPr lang="fr-FR" sz="2300" b="1" spc="60" dirty="0" smtClean="0">
                  <a:solidFill>
                    <a:schemeClr val="bg1"/>
                  </a:solidFill>
                  <a:effectLst>
                    <a:outerShdw blurRad="50800" dist="25400" dir="5400000" algn="t" rotWithShape="0">
                      <a:prstClr val="black">
                        <a:alpha val="15000"/>
                      </a:prstClr>
                    </a:outerShdw>
                  </a:effectLst>
                </a:rPr>
                <a:t> en LGT</a:t>
              </a:r>
              <a:endParaRPr lang="fr-FR" sz="2300" b="1" dirty="0">
                <a:solidFill>
                  <a:schemeClr val="bg1"/>
                </a:solidFill>
                <a:effectLst>
                  <a:outerShdw blurRad="50800" dist="25400" dir="5400000" algn="t" rotWithShape="0">
                    <a:prstClr val="black">
                      <a:alpha val="15000"/>
                    </a:prstClr>
                  </a:outerShdw>
                </a:effectLst>
              </a:endParaRPr>
            </a:p>
          </p:txBody>
        </p:sp>
        <p:sp>
          <p:nvSpPr>
            <p:cNvPr id="17"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t>       </a:t>
              </a:r>
            </a:p>
          </p:txBody>
        </p:sp>
      </p:grpSp>
      <p:sp>
        <p:nvSpPr>
          <p:cNvPr id="19" name="Oval 20"/>
          <p:cNvSpPr/>
          <p:nvPr/>
        </p:nvSpPr>
        <p:spPr>
          <a:xfrm>
            <a:off x="2113532" y="4460823"/>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t>       </a:t>
            </a:r>
            <a:r>
              <a:rPr lang="fr-FR" b="1" dirty="0" smtClean="0"/>
              <a:t>Les lycées agricoles</a:t>
            </a:r>
            <a:endParaRPr lang="fr-FR" b="1" dirty="0"/>
          </a:p>
        </p:txBody>
      </p:sp>
      <p:sp>
        <p:nvSpPr>
          <p:cNvPr id="20" name="Oval 2"/>
          <p:cNvSpPr/>
          <p:nvPr/>
        </p:nvSpPr>
        <p:spPr>
          <a:xfrm>
            <a:off x="5295900" y="4257065"/>
            <a:ext cx="2057400" cy="2057400"/>
          </a:xfrm>
          <a:prstGeom prst="ellipse">
            <a:avLst/>
          </a:prstGeom>
          <a:solidFill>
            <a:srgbClr val="FF0000"/>
          </a:soli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solidFill>
                  <a:schemeClr val="bg1"/>
                </a:solidFill>
              </a:rPr>
              <a:t>             </a:t>
            </a:r>
          </a:p>
        </p:txBody>
      </p:sp>
      <p:sp>
        <p:nvSpPr>
          <p:cNvPr id="21" name="Oval 20"/>
          <p:cNvSpPr/>
          <p:nvPr/>
        </p:nvSpPr>
        <p:spPr>
          <a:xfrm>
            <a:off x="5428371" y="4613223"/>
            <a:ext cx="1792457"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t>Conclusion</a:t>
            </a:r>
            <a:endParaRPr lang="fr-FR" b="1" dirty="0"/>
          </a:p>
        </p:txBody>
      </p:sp>
      <p:sp>
        <p:nvSpPr>
          <p:cNvPr id="22" name="TextBox 16"/>
          <p:cNvSpPr txBox="1"/>
          <p:nvPr/>
        </p:nvSpPr>
        <p:spPr>
          <a:xfrm>
            <a:off x="5714999" y="3770217"/>
            <a:ext cx="1219200" cy="2708434"/>
          </a:xfrm>
          <a:prstGeom prst="rect">
            <a:avLst/>
          </a:prstGeom>
          <a:noFill/>
        </p:spPr>
        <p:txBody>
          <a:bodyPr wrap="square" rtlCol="0">
            <a:spAutoFit/>
          </a:bodyPr>
          <a:lstStyle/>
          <a:p>
            <a:r>
              <a:rPr lang="fr-FR" sz="17000" b="1" dirty="0" smtClean="0">
                <a:solidFill>
                  <a:schemeClr val="bg1">
                    <a:alpha val="64000"/>
                  </a:schemeClr>
                </a:solidFill>
                <a:latin typeface="+mj-lt"/>
                <a:cs typeface="Arial" pitchFamily="34" charset="0"/>
              </a:rPr>
              <a:t>5</a:t>
            </a:r>
            <a:endParaRPr lang="fr-FR" sz="17000" b="1" dirty="0">
              <a:solidFill>
                <a:schemeClr val="bg1">
                  <a:alpha val="64000"/>
                </a:schemeClr>
              </a:solidFill>
              <a:latin typeface="+mj-lt"/>
              <a:cs typeface="Arial" pitchFamily="34" charset="0"/>
            </a:endParaRPr>
          </a:p>
        </p:txBody>
      </p:sp>
    </p:spTree>
    <p:extLst>
      <p:ext uri="{BB962C8B-B14F-4D97-AF65-F5344CB8AC3E}">
        <p14:creationId xmlns:p14="http://schemas.microsoft.com/office/powerpoint/2010/main" val="925024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74228" y="5373216"/>
            <a:ext cx="856895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fr-FR" altLang="fr-FR" sz="2000" dirty="0">
                <a:latin typeface="Comic Sans MS" panose="030F0702030302020204" pitchFamily="66" charset="0"/>
              </a:rPr>
              <a:t>Après la 2de professionnelle, il est ainsi possible (en fonction des offres de formation locales) de modifier son parcours en poursuivant dans une autre spécialité de bac pro relevant du même champ professionnel. </a:t>
            </a:r>
          </a:p>
        </p:txBody>
      </p:sp>
      <p:graphicFrame>
        <p:nvGraphicFramePr>
          <p:cNvPr id="5" name="Diagramme 4"/>
          <p:cNvGraphicFramePr/>
          <p:nvPr>
            <p:extLst>
              <p:ext uri="{D42A27DB-BD31-4B8C-83A1-F6EECF244321}">
                <p14:modId xmlns:p14="http://schemas.microsoft.com/office/powerpoint/2010/main" val="2433517629"/>
              </p:ext>
            </p:extLst>
          </p:nvPr>
        </p:nvGraphicFramePr>
        <p:xfrm>
          <a:off x="2747180" y="13092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274228" y="3046313"/>
            <a:ext cx="2640466" cy="769441"/>
          </a:xfrm>
          <a:prstGeom prst="rect">
            <a:avLst/>
          </a:prstGeom>
          <a:noFill/>
        </p:spPr>
        <p:txBody>
          <a:bodyPr wrap="none" lIns="91440" tIns="45720" rIns="91440" bIns="45720">
            <a:spAutoFit/>
          </a:bodyPr>
          <a:lstStyle/>
          <a:p>
            <a:pPr algn="ctr"/>
            <a:r>
              <a:rPr lang="fr-FR" sz="4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anose="030F0702030302020204" pitchFamily="66" charset="0"/>
              </a:rPr>
              <a:t>Exemple:</a:t>
            </a:r>
            <a:endParaRPr lang="fr-FR"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anose="030F0702030302020204" pitchFamily="66" charset="0"/>
            </a:endParaRPr>
          </a:p>
        </p:txBody>
      </p:sp>
      <p:sp>
        <p:nvSpPr>
          <p:cNvPr id="7" name="Titre 2"/>
          <p:cNvSpPr>
            <a:spLocks noGrp="1"/>
          </p:cNvSpPr>
          <p:nvPr>
            <p:ph type="title"/>
          </p:nvPr>
        </p:nvSpPr>
        <p:spPr>
          <a:xfrm>
            <a:off x="446087" y="332656"/>
            <a:ext cx="8229600" cy="909295"/>
          </a:xfrm>
        </p:spPr>
        <p:txBody>
          <a:bodyPr>
            <a:normAutofit fontScale="90000"/>
          </a:bodyPr>
          <a:lstStyle/>
          <a:p>
            <a:r>
              <a:rPr lang="fr-FR" sz="6700" b="1" dirty="0" smtClean="0">
                <a:solidFill>
                  <a:schemeClr val="tx1">
                    <a:alpha val="64000"/>
                  </a:schemeClr>
                </a:solidFill>
                <a:cs typeface="Arial" pitchFamily="34" charset="0"/>
              </a:rPr>
              <a:t>3 </a:t>
            </a:r>
            <a:r>
              <a:rPr lang="fr-FR" sz="4000" b="1" dirty="0" smtClean="0">
                <a:solidFill>
                  <a:prstClr val="black">
                    <a:lumMod val="85000"/>
                    <a:lumOff val="15000"/>
                  </a:prstClr>
                </a:solidFill>
                <a:latin typeface="Comic Sans MS" panose="030F0702030302020204" pitchFamily="66" charset="0"/>
              </a:rPr>
              <a:t>La </a:t>
            </a:r>
            <a:r>
              <a:rPr lang="fr-FR" sz="4000" b="1" dirty="0">
                <a:solidFill>
                  <a:prstClr val="black">
                    <a:lumMod val="85000"/>
                    <a:lumOff val="15000"/>
                  </a:prstClr>
                </a:solidFill>
                <a:latin typeface="Comic Sans MS" panose="030F0702030302020204" pitchFamily="66" charset="0"/>
              </a:rPr>
              <a:t>2nde professionnelle</a:t>
            </a:r>
            <a:r>
              <a:rPr lang="fr-FR" sz="9600" b="1" dirty="0">
                <a:solidFill>
                  <a:schemeClr val="tx1">
                    <a:alpha val="64000"/>
                  </a:schemeClr>
                </a:solidFill>
                <a:cs typeface="Arial" pitchFamily="34" charset="0"/>
              </a:rPr>
              <a:t/>
            </a:r>
            <a:br>
              <a:rPr lang="fr-FR" sz="9600" b="1" dirty="0">
                <a:solidFill>
                  <a:schemeClr val="tx1">
                    <a:alpha val="64000"/>
                  </a:schemeClr>
                </a:solidFill>
                <a:cs typeface="Arial" pitchFamily="34" charset="0"/>
              </a:rPr>
            </a:br>
            <a:endParaRPr lang="fr-FR" dirty="0"/>
          </a:p>
        </p:txBody>
      </p:sp>
    </p:spTree>
    <p:extLst>
      <p:ext uri="{BB962C8B-B14F-4D97-AF65-F5344CB8AC3E}">
        <p14:creationId xmlns:p14="http://schemas.microsoft.com/office/powerpoint/2010/main" val="292583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p:bldAsOne/>
      </p:bldGraphic>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2106193226"/>
              </p:ext>
            </p:extLst>
          </p:nvPr>
        </p:nvGraphicFramePr>
        <p:xfrm>
          <a:off x="284827" y="2055911"/>
          <a:ext cx="8568959" cy="4104456"/>
        </p:xfrm>
        <a:graphic>
          <a:graphicData uri="http://schemas.openxmlformats.org/drawingml/2006/table">
            <a:tbl>
              <a:tblPr firstRow="1" bandRow="1"/>
              <a:tblGrid>
                <a:gridCol w="1118983"/>
                <a:gridCol w="537209"/>
                <a:gridCol w="486047"/>
                <a:gridCol w="714080"/>
                <a:gridCol w="714080"/>
                <a:gridCol w="606073"/>
                <a:gridCol w="720080"/>
                <a:gridCol w="816087"/>
                <a:gridCol w="714080"/>
                <a:gridCol w="714080"/>
                <a:gridCol w="714080"/>
                <a:gridCol w="714080"/>
              </a:tblGrid>
              <a:tr h="1364266">
                <a:tc>
                  <a:txBody>
                    <a:bodyPr/>
                    <a:lstStyle/>
                    <a:p>
                      <a:pPr algn="ctr" rtl="0" fontAlgn="ctr"/>
                      <a:r>
                        <a:rPr lang="fr-FR" sz="1100" b="1" i="0" u="none" strike="noStrike" dirty="0">
                          <a:solidFill>
                            <a:srgbClr val="FFFFFF"/>
                          </a:solidFill>
                          <a:effectLst/>
                          <a:latin typeface="Comic Sans MS" panose="030F0702030302020204" pitchFamily="66" charset="0"/>
                        </a:rPr>
                        <a:t>SERIES</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62626"/>
                    </a:solidFill>
                  </a:tcPr>
                </a:tc>
                <a:tc>
                  <a:txBody>
                    <a:bodyPr/>
                    <a:lstStyle/>
                    <a:p>
                      <a:pPr algn="ctr" rtl="0" fontAlgn="ctr"/>
                      <a:r>
                        <a:rPr lang="fr-FR" sz="1000" b="1" i="0" u="none" strike="noStrike" dirty="0">
                          <a:solidFill>
                            <a:srgbClr val="000000"/>
                          </a:solidFill>
                          <a:effectLst/>
                          <a:latin typeface="Comic Sans MS" panose="030F0702030302020204" pitchFamily="66" charset="0"/>
                        </a:rPr>
                        <a:t>ASSP</a:t>
                      </a:r>
                    </a:p>
                  </a:txBody>
                  <a:tcPr marL="7348" marR="7348" marT="7348"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BCF27"/>
                    </a:solidFill>
                  </a:tcPr>
                </a:tc>
                <a:tc>
                  <a:txBody>
                    <a:bodyPr/>
                    <a:lstStyle/>
                    <a:p>
                      <a:pPr algn="ctr" rtl="0" fontAlgn="ctr"/>
                      <a:r>
                        <a:rPr lang="fr-FR" sz="1000" b="1" i="0" u="none" strike="noStrike" dirty="0" smtClean="0">
                          <a:solidFill>
                            <a:srgbClr val="000000"/>
                          </a:solidFill>
                          <a:effectLst/>
                          <a:latin typeface="Comic Sans MS" panose="030F0702030302020204" pitchFamily="66" charset="0"/>
                        </a:rPr>
                        <a:t>GESTION</a:t>
                      </a:r>
                      <a:r>
                        <a:rPr lang="fr-FR" sz="1000" b="1" i="0" u="none" strike="noStrike" baseline="0" dirty="0" smtClean="0">
                          <a:solidFill>
                            <a:srgbClr val="000000"/>
                          </a:solidFill>
                          <a:effectLst/>
                          <a:latin typeface="Comic Sans MS" panose="030F0702030302020204" pitchFamily="66" charset="0"/>
                        </a:rPr>
                        <a:t> ADMINISTRATIVE</a:t>
                      </a:r>
                      <a:endParaRPr lang="fr-FR" sz="1000" b="1" i="0" u="none" strike="noStrike" dirty="0">
                        <a:solidFill>
                          <a:srgbClr val="000000"/>
                        </a:solidFill>
                        <a:effectLst/>
                        <a:latin typeface="Comic Sans MS" panose="030F0702030302020204" pitchFamily="66" charset="0"/>
                      </a:endParaRPr>
                    </a:p>
                  </a:txBody>
                  <a:tcPr marL="7348" marR="7348" marT="7348"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BCF27"/>
                    </a:solidFill>
                  </a:tcPr>
                </a:tc>
                <a:tc>
                  <a:txBody>
                    <a:bodyPr/>
                    <a:lstStyle/>
                    <a:p>
                      <a:pPr algn="ctr" rtl="0" fontAlgn="ctr"/>
                      <a:r>
                        <a:rPr lang="fr-FR" sz="1000" b="1" i="0" u="none" strike="noStrike" dirty="0">
                          <a:solidFill>
                            <a:srgbClr val="000000"/>
                          </a:solidFill>
                          <a:effectLst/>
                          <a:latin typeface="Comic Sans MS" panose="030F0702030302020204" pitchFamily="66" charset="0"/>
                        </a:rPr>
                        <a:t>COMMERCE</a:t>
                      </a:r>
                    </a:p>
                  </a:txBody>
                  <a:tcPr marL="7348" marR="7348" marT="7348"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BCF27"/>
                    </a:solidFill>
                  </a:tcPr>
                </a:tc>
                <a:tc>
                  <a:txBody>
                    <a:bodyPr/>
                    <a:lstStyle/>
                    <a:p>
                      <a:pPr algn="ctr" rtl="0" fontAlgn="b"/>
                      <a:r>
                        <a:rPr lang="fr-FR" sz="1000" b="1" i="0" u="none" strike="noStrike" dirty="0">
                          <a:solidFill>
                            <a:srgbClr val="000000"/>
                          </a:solidFill>
                          <a:effectLst/>
                          <a:latin typeface="Comic Sans MS" panose="030F0702030302020204" pitchFamily="66" charset="0"/>
                        </a:rPr>
                        <a:t>ACCUEIL ACCOMPAGNEMENT CLIENTS</a:t>
                      </a:r>
                    </a:p>
                  </a:txBody>
                  <a:tcPr marL="7348" marR="7348" marT="7348"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BCF27"/>
                    </a:solidFill>
                  </a:tcPr>
                </a:tc>
                <a:tc>
                  <a:txBody>
                    <a:bodyPr/>
                    <a:lstStyle/>
                    <a:p>
                      <a:pPr algn="ctr" rtl="0" fontAlgn="ctr"/>
                      <a:r>
                        <a:rPr lang="fr-FR" sz="1000" b="1" i="0" u="none" strike="noStrike" dirty="0">
                          <a:solidFill>
                            <a:srgbClr val="000000"/>
                          </a:solidFill>
                          <a:effectLst/>
                          <a:latin typeface="Comic Sans MS" panose="030F0702030302020204" pitchFamily="66" charset="0"/>
                        </a:rPr>
                        <a:t>VENTE</a:t>
                      </a:r>
                    </a:p>
                  </a:txBody>
                  <a:tcPr marL="7348" marR="7348" marT="7348"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BCF27"/>
                    </a:solidFill>
                  </a:tcPr>
                </a:tc>
                <a:tc>
                  <a:txBody>
                    <a:bodyPr/>
                    <a:lstStyle/>
                    <a:p>
                      <a:pPr algn="ctr" rtl="0" fontAlgn="ctr"/>
                      <a:r>
                        <a:rPr lang="fr-FR" sz="1000" b="1" i="0" u="none" strike="noStrike" dirty="0">
                          <a:solidFill>
                            <a:srgbClr val="000000"/>
                          </a:solidFill>
                          <a:effectLst/>
                          <a:latin typeface="Comic Sans MS" panose="030F0702030302020204" pitchFamily="66" charset="0"/>
                        </a:rPr>
                        <a:t>HYGIENE  ENVIRONNEMENT</a:t>
                      </a:r>
                    </a:p>
                  </a:txBody>
                  <a:tcPr marL="7348" marR="7348" marT="7348"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8B878"/>
                    </a:solidFill>
                  </a:tcPr>
                </a:tc>
                <a:tc>
                  <a:txBody>
                    <a:bodyPr/>
                    <a:lstStyle/>
                    <a:p>
                      <a:pPr algn="ctr" rtl="0" fontAlgn="b"/>
                      <a:r>
                        <a:rPr lang="fr-FR" sz="1000" b="1" i="0" u="none" strike="noStrike" dirty="0">
                          <a:solidFill>
                            <a:srgbClr val="000000"/>
                          </a:solidFill>
                          <a:effectLst/>
                          <a:latin typeface="Comic Sans MS" panose="030F0702030302020204" pitchFamily="66" charset="0"/>
                        </a:rPr>
                        <a:t>METIERS MODE</a:t>
                      </a:r>
                    </a:p>
                  </a:txBody>
                  <a:tcPr marL="7348" marR="7348" marT="7348"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8B878"/>
                    </a:solidFill>
                  </a:tcPr>
                </a:tc>
                <a:tc>
                  <a:txBody>
                    <a:bodyPr/>
                    <a:lstStyle/>
                    <a:p>
                      <a:pPr algn="ctr" rtl="0" fontAlgn="ctr"/>
                      <a:r>
                        <a:rPr lang="fr-FR" sz="1000" b="1" i="0" u="none" strike="noStrike" dirty="0">
                          <a:solidFill>
                            <a:srgbClr val="FFFFFF"/>
                          </a:solidFill>
                          <a:effectLst/>
                          <a:latin typeface="Comic Sans MS" panose="030F0702030302020204" pitchFamily="66" charset="0"/>
                        </a:rPr>
                        <a:t>ENERGIE CLIMATISATION</a:t>
                      </a:r>
                    </a:p>
                  </a:txBody>
                  <a:tcPr marL="7348" marR="7348" marT="7348"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62626"/>
                    </a:solidFill>
                  </a:tcPr>
                </a:tc>
                <a:tc>
                  <a:txBody>
                    <a:bodyPr/>
                    <a:lstStyle/>
                    <a:p>
                      <a:pPr algn="ctr" rtl="0" fontAlgn="ctr"/>
                      <a:r>
                        <a:rPr lang="fr-FR" sz="900" b="1" i="0" u="none" strike="noStrike" dirty="0" smtClean="0">
                          <a:solidFill>
                            <a:srgbClr val="FFFFFF"/>
                          </a:solidFill>
                          <a:effectLst/>
                          <a:latin typeface="Comic Sans MS" panose="030F0702030302020204" pitchFamily="66" charset="0"/>
                        </a:rPr>
                        <a:t>ELECTROTECHNIQUE</a:t>
                      </a:r>
                      <a:endParaRPr lang="fr-FR" sz="900" b="1" i="0" u="none" strike="noStrike" dirty="0">
                        <a:solidFill>
                          <a:srgbClr val="FFFFFF"/>
                        </a:solidFill>
                        <a:effectLst/>
                        <a:latin typeface="Comic Sans MS" panose="030F0702030302020204" pitchFamily="66" charset="0"/>
                      </a:endParaRPr>
                    </a:p>
                  </a:txBody>
                  <a:tcPr marL="7348" marR="7348" marT="7348"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62626"/>
                    </a:solidFill>
                  </a:tcPr>
                </a:tc>
                <a:tc>
                  <a:txBody>
                    <a:bodyPr/>
                    <a:lstStyle/>
                    <a:p>
                      <a:pPr algn="ctr" rtl="0" fontAlgn="ctr"/>
                      <a:r>
                        <a:rPr lang="fr-FR" sz="1000" b="1" i="0" u="none" strike="noStrike" dirty="0">
                          <a:solidFill>
                            <a:srgbClr val="FFFFFF"/>
                          </a:solidFill>
                          <a:effectLst/>
                          <a:latin typeface="Comic Sans MS" panose="030F0702030302020204" pitchFamily="66" charset="0"/>
                        </a:rPr>
                        <a:t>PRODUCTIQUE</a:t>
                      </a:r>
                    </a:p>
                  </a:txBody>
                  <a:tcPr marL="7348" marR="7348" marT="7348"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62626"/>
                    </a:solidFill>
                  </a:tcPr>
                </a:tc>
                <a:tc>
                  <a:txBody>
                    <a:bodyPr/>
                    <a:lstStyle/>
                    <a:p>
                      <a:pPr algn="ctr" rtl="0" fontAlgn="ctr"/>
                      <a:r>
                        <a:rPr lang="fr-FR" sz="1000" b="1" i="0" u="none" strike="noStrike" dirty="0">
                          <a:solidFill>
                            <a:srgbClr val="FFFFFF"/>
                          </a:solidFill>
                          <a:effectLst/>
                          <a:latin typeface="Comic Sans MS" panose="030F0702030302020204" pitchFamily="66" charset="0"/>
                        </a:rPr>
                        <a:t>MAINTENANCE</a:t>
                      </a:r>
                    </a:p>
                  </a:txBody>
                  <a:tcPr marL="7348" marR="7348" marT="7348"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62626"/>
                    </a:solidFill>
                  </a:tcPr>
                </a:tc>
              </a:tr>
              <a:tr h="548038">
                <a:tc>
                  <a:txBody>
                    <a:bodyPr/>
                    <a:lstStyle/>
                    <a:p>
                      <a:pPr algn="ctr" rtl="0" fontAlgn="ctr"/>
                      <a:r>
                        <a:rPr lang="fr-FR" sz="1100" b="1" i="0" u="none" strike="noStrike" dirty="0">
                          <a:solidFill>
                            <a:srgbClr val="262626"/>
                          </a:solidFill>
                          <a:effectLst/>
                          <a:latin typeface="Comic Sans MS" panose="030F0702030302020204" pitchFamily="66" charset="0"/>
                        </a:rPr>
                        <a:t>ST JOSEPH</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3CDDD"/>
                    </a:solidFill>
                  </a:tcPr>
                </a:tc>
                <a:tc>
                  <a:txBody>
                    <a:bodyPr/>
                    <a:lstStyle/>
                    <a:p>
                      <a:pPr algn="ctr" fontAlgn="ctr"/>
                      <a:r>
                        <a:rPr lang="fr-FR" sz="14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dirty="0">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dirty="0">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dirty="0">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dirty="0">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dirty="0">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8B878"/>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8B878"/>
                    </a:solidFill>
                  </a:tcPr>
                </a:tc>
                <a:tc>
                  <a:txBody>
                    <a:bodyPr/>
                    <a:lstStyle/>
                    <a:p>
                      <a:pPr algn="ctr" rtl="0" fontAlgn="ctr"/>
                      <a:r>
                        <a:rPr lang="fr-FR" sz="1800" b="1" i="0" u="none" strike="noStrike">
                          <a:solidFill>
                            <a:srgbClr val="262626"/>
                          </a:solidFill>
                          <a:effectLst/>
                          <a:latin typeface="Comic Sans MS" panose="030F0702030302020204" pitchFamily="66" charset="0"/>
                        </a:rPr>
                        <a:t>X</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CD"/>
                    </a:solidFill>
                  </a:tcPr>
                </a:tc>
                <a:tc>
                  <a:txBody>
                    <a:bodyPr/>
                    <a:lstStyle/>
                    <a:p>
                      <a:pPr algn="ctr" rtl="0" fontAlgn="ctr"/>
                      <a:r>
                        <a:rPr lang="fr-FR" sz="1800" b="1" i="0" u="none" strike="noStrike" dirty="0">
                          <a:solidFill>
                            <a:srgbClr val="262626"/>
                          </a:solidFill>
                          <a:effectLst/>
                          <a:latin typeface="Comic Sans MS" panose="030F0702030302020204" pitchFamily="66" charset="0"/>
                        </a:rPr>
                        <a:t>X</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CD"/>
                    </a:solidFill>
                  </a:tcPr>
                </a:tc>
                <a:tc>
                  <a:txBody>
                    <a:bodyPr/>
                    <a:lstStyle/>
                    <a:p>
                      <a:pPr algn="ctr" rtl="0" fontAlgn="ctr"/>
                      <a:r>
                        <a:rPr lang="fr-FR" sz="1800" b="1" i="0" u="none" strike="noStrike">
                          <a:solidFill>
                            <a:srgbClr val="262626"/>
                          </a:solidFill>
                          <a:effectLst/>
                          <a:latin typeface="Comic Sans MS" panose="030F0702030302020204" pitchFamily="66" charset="0"/>
                        </a:rPr>
                        <a:t>X</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CD"/>
                    </a:solidFill>
                  </a:tcPr>
                </a:tc>
                <a:tc>
                  <a:txBody>
                    <a:bodyPr/>
                    <a:lstStyle/>
                    <a:p>
                      <a:pPr algn="ctr" rtl="0" fontAlgn="ctr"/>
                      <a:r>
                        <a:rPr lang="fr-FR" sz="1400" b="1" i="0" u="none" strike="noStrike">
                          <a:solidFill>
                            <a:srgbClr val="262626"/>
                          </a:solidFill>
                          <a:effectLst/>
                          <a:latin typeface="Comic Sans MS" panose="030F0702030302020204" pitchFamily="66" charset="0"/>
                        </a:rPr>
                        <a:t>X</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CD"/>
                    </a:solidFill>
                  </a:tcPr>
                </a:tc>
              </a:tr>
              <a:tr h="548038">
                <a:tc>
                  <a:txBody>
                    <a:bodyPr/>
                    <a:lstStyle/>
                    <a:p>
                      <a:pPr algn="ctr" rtl="0" fontAlgn="ctr"/>
                      <a:r>
                        <a:rPr lang="fr-FR" sz="1100" b="1" i="0" u="none" strike="noStrike" dirty="0">
                          <a:solidFill>
                            <a:srgbClr val="262626"/>
                          </a:solidFill>
                          <a:effectLst/>
                          <a:latin typeface="Comic Sans MS" panose="030F0702030302020204" pitchFamily="66" charset="0"/>
                        </a:rPr>
                        <a:t>STE MARIE DE ST SERNIN</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3CDDD"/>
                    </a:solidFill>
                  </a:tcPr>
                </a:tc>
                <a:tc>
                  <a:txBody>
                    <a:bodyPr/>
                    <a:lstStyle/>
                    <a:p>
                      <a:pPr algn="ctr" fontAlgn="ctr"/>
                      <a:r>
                        <a:rPr lang="fr-FR" sz="14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rtl="0" fontAlgn="ctr"/>
                      <a:r>
                        <a:rPr lang="fr-FR" sz="1800" b="1" i="0" u="none" strike="noStrike">
                          <a:solidFill>
                            <a:srgbClr val="262626"/>
                          </a:solidFill>
                          <a:effectLst/>
                          <a:latin typeface="Comic Sans MS" panose="030F0702030302020204" pitchFamily="66" charset="0"/>
                        </a:rPr>
                        <a:t>X</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rtl="0" fontAlgn="ctr"/>
                      <a:r>
                        <a:rPr lang="fr-FR" sz="1800" b="1" i="0" u="none" strike="noStrike">
                          <a:solidFill>
                            <a:srgbClr val="262626"/>
                          </a:solidFill>
                          <a:effectLst/>
                          <a:latin typeface="Comic Sans MS" panose="030F0702030302020204" pitchFamily="66" charset="0"/>
                        </a:rPr>
                        <a:t>X</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rtl="0" fontAlgn="ctr"/>
                      <a:r>
                        <a:rPr lang="fr-FR" sz="1800" b="1" i="0" u="none" strike="noStrike">
                          <a:solidFill>
                            <a:srgbClr val="262626"/>
                          </a:solidFill>
                          <a:effectLst/>
                          <a:latin typeface="Comic Sans MS" panose="030F0702030302020204" pitchFamily="66" charset="0"/>
                        </a:rPr>
                        <a:t>X</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rtl="0" fontAlgn="ctr"/>
                      <a:r>
                        <a:rPr lang="fr-FR" sz="1800" b="1" i="0" u="none" strike="noStrike">
                          <a:solidFill>
                            <a:srgbClr val="262626"/>
                          </a:solidFill>
                          <a:effectLst/>
                          <a:latin typeface="Comic Sans MS" panose="030F0702030302020204" pitchFamily="66" charset="0"/>
                        </a:rPr>
                        <a:t>X</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8B878"/>
                    </a:solidFill>
                  </a:tcPr>
                </a:tc>
                <a:tc>
                  <a:txBody>
                    <a:bodyPr/>
                    <a:lstStyle/>
                    <a:p>
                      <a:pPr algn="ctr" fontAlgn="ctr"/>
                      <a:r>
                        <a:rPr lang="fr-FR" sz="1800" b="0" i="0" u="none" strike="noStrike" dirty="0">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8B878"/>
                    </a:solidFill>
                  </a:tcPr>
                </a:tc>
                <a:tc>
                  <a:txBody>
                    <a:bodyPr/>
                    <a:lstStyle/>
                    <a:p>
                      <a:pPr algn="ctr" fontAlgn="ctr"/>
                      <a:r>
                        <a:rPr lang="fr-FR" sz="1800" b="0" i="0" u="none" strike="noStrike" dirty="0">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8"/>
                    </a:solidFill>
                  </a:tcPr>
                </a:tc>
                <a:tc>
                  <a:txBody>
                    <a:bodyPr/>
                    <a:lstStyle/>
                    <a:p>
                      <a:pPr algn="ctr" fontAlgn="ctr"/>
                      <a:r>
                        <a:rPr lang="fr-FR" sz="1800" b="0" i="0" u="none" strike="noStrike" dirty="0">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8"/>
                    </a:solidFill>
                  </a:tcPr>
                </a:tc>
                <a:tc>
                  <a:txBody>
                    <a:bodyPr/>
                    <a:lstStyle/>
                    <a:p>
                      <a:pPr algn="ctr" fontAlgn="ctr"/>
                      <a:r>
                        <a:rPr lang="fr-FR" sz="1800" b="0" i="0" u="none" strike="noStrike" dirty="0">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8"/>
                    </a:solidFill>
                  </a:tcPr>
                </a:tc>
                <a:tc>
                  <a:txBody>
                    <a:bodyPr/>
                    <a:lstStyle/>
                    <a:p>
                      <a:pPr algn="ctr" fontAlgn="ctr"/>
                      <a:r>
                        <a:rPr lang="fr-FR" sz="14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8"/>
                    </a:solidFill>
                  </a:tcPr>
                </a:tc>
              </a:tr>
              <a:tr h="548038">
                <a:tc>
                  <a:txBody>
                    <a:bodyPr/>
                    <a:lstStyle/>
                    <a:p>
                      <a:pPr algn="ctr" rtl="0" fontAlgn="ctr"/>
                      <a:r>
                        <a:rPr lang="fr-FR" sz="1100" b="1" i="0" u="none" strike="noStrike" dirty="0">
                          <a:solidFill>
                            <a:srgbClr val="262626"/>
                          </a:solidFill>
                          <a:effectLst/>
                          <a:latin typeface="Comic Sans MS" panose="030F0702030302020204" pitchFamily="66" charset="0"/>
                        </a:rPr>
                        <a:t>RODAT</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3CDDD"/>
                    </a:solidFill>
                  </a:tcPr>
                </a:tc>
                <a:tc>
                  <a:txBody>
                    <a:bodyPr/>
                    <a:lstStyle/>
                    <a:p>
                      <a:pPr algn="ctr" rtl="0" fontAlgn="ctr"/>
                      <a:r>
                        <a:rPr lang="fr-FR" sz="1600" b="1" i="0" u="none" strike="noStrike" dirty="0">
                          <a:solidFill>
                            <a:srgbClr val="262626"/>
                          </a:solidFill>
                          <a:effectLst/>
                          <a:latin typeface="Comic Sans MS" panose="030F0702030302020204" pitchFamily="66" charset="0"/>
                        </a:rPr>
                        <a:t>X</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dirty="0">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dirty="0">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8B878"/>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8B878"/>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CD"/>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CD"/>
                    </a:solidFill>
                  </a:tcPr>
                </a:tc>
                <a:tc>
                  <a:txBody>
                    <a:bodyPr/>
                    <a:lstStyle/>
                    <a:p>
                      <a:pPr algn="ctr" fontAlgn="ctr"/>
                      <a:r>
                        <a:rPr lang="fr-FR" sz="1800" b="0" i="0" u="none" strike="noStrike" dirty="0">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CD"/>
                    </a:solidFill>
                  </a:tcPr>
                </a:tc>
                <a:tc>
                  <a:txBody>
                    <a:bodyPr/>
                    <a:lstStyle/>
                    <a:p>
                      <a:pPr algn="ctr" fontAlgn="ctr"/>
                      <a:r>
                        <a:rPr lang="fr-FR" sz="14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CD"/>
                    </a:solidFill>
                  </a:tcPr>
                </a:tc>
              </a:tr>
              <a:tr h="548038">
                <a:tc>
                  <a:txBody>
                    <a:bodyPr/>
                    <a:lstStyle/>
                    <a:p>
                      <a:pPr algn="ctr" rtl="0" fontAlgn="ctr"/>
                      <a:r>
                        <a:rPr lang="fr-FR" sz="1100" b="1" i="0" u="none" strike="noStrike" dirty="0">
                          <a:solidFill>
                            <a:srgbClr val="262626"/>
                          </a:solidFill>
                          <a:effectLst/>
                          <a:latin typeface="Comic Sans MS" panose="030F0702030302020204" pitchFamily="66" charset="0"/>
                        </a:rPr>
                        <a:t>NEVERS</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3CDDD"/>
                    </a:solidFill>
                  </a:tcPr>
                </a:tc>
                <a:tc>
                  <a:txBody>
                    <a:bodyPr/>
                    <a:lstStyle/>
                    <a:p>
                      <a:pPr algn="ctr" rtl="0" fontAlgn="ctr"/>
                      <a:r>
                        <a:rPr lang="fr-FR" sz="1600" b="1" i="0" u="none" strike="noStrike" dirty="0">
                          <a:solidFill>
                            <a:srgbClr val="262626"/>
                          </a:solidFill>
                          <a:effectLst/>
                          <a:latin typeface="Comic Sans MS" panose="030F0702030302020204" pitchFamily="66" charset="0"/>
                        </a:rPr>
                        <a:t>X</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rtl="0" fontAlgn="ctr"/>
                      <a:r>
                        <a:rPr lang="fr-FR" sz="1800" b="1" i="0" u="none" strike="noStrike" dirty="0">
                          <a:solidFill>
                            <a:srgbClr val="262626"/>
                          </a:solidFill>
                          <a:effectLst/>
                          <a:latin typeface="Comic Sans MS" panose="030F0702030302020204" pitchFamily="66" charset="0"/>
                        </a:rPr>
                        <a:t>X</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8B878"/>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8B878"/>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8"/>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8"/>
                    </a:solidFill>
                  </a:tcPr>
                </a:tc>
                <a:tc>
                  <a:txBody>
                    <a:bodyPr/>
                    <a:lstStyle/>
                    <a:p>
                      <a:pPr algn="ctr" fontAlgn="ctr"/>
                      <a:r>
                        <a:rPr lang="fr-FR" sz="1800" b="0" i="0" u="none" strike="noStrike" dirty="0">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8"/>
                    </a:solidFill>
                  </a:tcPr>
                </a:tc>
                <a:tc>
                  <a:txBody>
                    <a:bodyPr/>
                    <a:lstStyle/>
                    <a:p>
                      <a:pPr algn="ctr" fontAlgn="ctr"/>
                      <a:r>
                        <a:rPr lang="fr-FR" sz="14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8"/>
                    </a:solidFill>
                  </a:tcPr>
                </a:tc>
              </a:tr>
              <a:tr h="548038">
                <a:tc>
                  <a:txBody>
                    <a:bodyPr/>
                    <a:lstStyle/>
                    <a:p>
                      <a:pPr algn="ctr" rtl="0" fontAlgn="ctr"/>
                      <a:r>
                        <a:rPr lang="fr-FR" sz="1100" b="1" i="0" u="none" strike="noStrike" dirty="0">
                          <a:solidFill>
                            <a:srgbClr val="262626"/>
                          </a:solidFill>
                          <a:effectLst/>
                          <a:latin typeface="Comic Sans MS" panose="030F0702030302020204" pitchFamily="66" charset="0"/>
                        </a:rPr>
                        <a:t>MYRIAM</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3CDDD"/>
                    </a:solidFill>
                  </a:tcPr>
                </a:tc>
                <a:tc>
                  <a:txBody>
                    <a:bodyPr/>
                    <a:lstStyle/>
                    <a:p>
                      <a:pPr algn="ctr" fontAlgn="ctr"/>
                      <a:r>
                        <a:rPr lang="fr-FR" sz="14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rtl="0" fontAlgn="ctr"/>
                      <a:r>
                        <a:rPr lang="fr-FR" sz="1800" b="1" i="0" u="none" strike="noStrike">
                          <a:solidFill>
                            <a:srgbClr val="262626"/>
                          </a:solidFill>
                          <a:effectLst/>
                          <a:latin typeface="Comic Sans MS" panose="030F0702030302020204" pitchFamily="66" charset="0"/>
                        </a:rPr>
                        <a:t>X</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rtl="0" fontAlgn="ctr"/>
                      <a:r>
                        <a:rPr lang="fr-FR" sz="1800" b="1" i="0" u="none" strike="noStrike">
                          <a:solidFill>
                            <a:srgbClr val="262626"/>
                          </a:solidFill>
                          <a:effectLst/>
                          <a:latin typeface="Comic Sans MS" panose="030F0702030302020204" pitchFamily="66" charset="0"/>
                        </a:rPr>
                        <a:t>X</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BCF27"/>
                    </a:solidFill>
                  </a:tcPr>
                </a:tc>
                <a:tc>
                  <a:txBody>
                    <a:bodyPr/>
                    <a:lstStyle/>
                    <a:p>
                      <a:pPr algn="ctr" rtl="0" fontAlgn="ctr"/>
                      <a:r>
                        <a:rPr lang="fr-FR" sz="1800" b="1" i="0" u="none" strike="noStrike">
                          <a:solidFill>
                            <a:srgbClr val="262626"/>
                          </a:solidFill>
                          <a:effectLst/>
                          <a:latin typeface="Comic Sans MS" panose="030F0702030302020204" pitchFamily="66" charset="0"/>
                        </a:rPr>
                        <a:t>X</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8B878"/>
                    </a:solidFill>
                  </a:tcPr>
                </a:tc>
                <a:tc>
                  <a:txBody>
                    <a:bodyPr/>
                    <a:lstStyle/>
                    <a:p>
                      <a:pPr algn="ctr" rtl="0" fontAlgn="ctr"/>
                      <a:r>
                        <a:rPr lang="fr-FR" sz="1800" b="1" i="0" u="none" strike="noStrike">
                          <a:solidFill>
                            <a:srgbClr val="262626"/>
                          </a:solidFill>
                          <a:effectLst/>
                          <a:latin typeface="Comic Sans MS" panose="030F0702030302020204" pitchFamily="66" charset="0"/>
                        </a:rPr>
                        <a:t>X</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8B878"/>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CD"/>
                    </a:solidFill>
                  </a:tcPr>
                </a:tc>
                <a:tc>
                  <a:txBody>
                    <a:bodyPr/>
                    <a:lstStyle/>
                    <a:p>
                      <a:pPr algn="ctr" fontAlgn="ctr"/>
                      <a:r>
                        <a:rPr lang="fr-FR" sz="1800" b="0" i="0" u="none" strike="noStrike">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CD"/>
                    </a:solidFill>
                  </a:tcPr>
                </a:tc>
                <a:tc>
                  <a:txBody>
                    <a:bodyPr/>
                    <a:lstStyle/>
                    <a:p>
                      <a:pPr algn="ctr" fontAlgn="ctr"/>
                      <a:r>
                        <a:rPr lang="fr-FR" sz="1800" b="0" i="0" u="none" strike="noStrike" dirty="0">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CD"/>
                    </a:solidFill>
                  </a:tcPr>
                </a:tc>
                <a:tc>
                  <a:txBody>
                    <a:bodyPr/>
                    <a:lstStyle/>
                    <a:p>
                      <a:pPr algn="ctr" fontAlgn="ctr"/>
                      <a:r>
                        <a:rPr lang="fr-FR" sz="1400" b="0" i="0" u="none" strike="noStrike" dirty="0">
                          <a:solidFill>
                            <a:srgbClr val="000000"/>
                          </a:solidFill>
                          <a:effectLst/>
                          <a:latin typeface="Comic Sans MS" panose="030F0702030302020204" pitchFamily="66" charset="0"/>
                        </a:rPr>
                        <a:t> </a:t>
                      </a:r>
                    </a:p>
                  </a:txBody>
                  <a:tcPr marL="7348" marR="7348" marT="734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CD"/>
                    </a:solidFill>
                  </a:tcPr>
                </a:tc>
              </a:tr>
            </a:tbl>
          </a:graphicData>
        </a:graphic>
      </p:graphicFrame>
      <p:sp>
        <p:nvSpPr>
          <p:cNvPr id="6" name="Titre 2"/>
          <p:cNvSpPr>
            <a:spLocks noGrp="1"/>
          </p:cNvSpPr>
          <p:nvPr>
            <p:ph type="title"/>
          </p:nvPr>
        </p:nvSpPr>
        <p:spPr>
          <a:xfrm>
            <a:off x="457200" y="359465"/>
            <a:ext cx="8229600" cy="837287"/>
          </a:xfrm>
        </p:spPr>
        <p:txBody>
          <a:bodyPr>
            <a:normAutofit fontScale="90000"/>
          </a:bodyPr>
          <a:lstStyle/>
          <a:p>
            <a:r>
              <a:rPr lang="fr-FR" sz="6700" b="1" dirty="0" smtClean="0">
                <a:solidFill>
                  <a:schemeClr val="tx1">
                    <a:alpha val="64000"/>
                  </a:schemeClr>
                </a:solidFill>
                <a:cs typeface="Arial" pitchFamily="34" charset="0"/>
              </a:rPr>
              <a:t>3 </a:t>
            </a:r>
            <a:r>
              <a:rPr lang="fr-FR" sz="4000" b="1" dirty="0" smtClean="0">
                <a:solidFill>
                  <a:prstClr val="black">
                    <a:lumMod val="85000"/>
                    <a:lumOff val="15000"/>
                  </a:prstClr>
                </a:solidFill>
                <a:latin typeface="Comic Sans MS" panose="030F0702030302020204" pitchFamily="66" charset="0"/>
              </a:rPr>
              <a:t>La </a:t>
            </a:r>
            <a:r>
              <a:rPr lang="fr-FR" sz="4000" b="1" dirty="0">
                <a:solidFill>
                  <a:prstClr val="black">
                    <a:lumMod val="85000"/>
                    <a:lumOff val="15000"/>
                  </a:prstClr>
                </a:solidFill>
                <a:latin typeface="Comic Sans MS" panose="030F0702030302020204" pitchFamily="66" charset="0"/>
              </a:rPr>
              <a:t>2nde professionnelle</a:t>
            </a:r>
            <a:r>
              <a:rPr lang="fr-FR" sz="9600" b="1" dirty="0">
                <a:solidFill>
                  <a:schemeClr val="tx1">
                    <a:alpha val="64000"/>
                  </a:schemeClr>
                </a:solidFill>
                <a:cs typeface="Arial" pitchFamily="34" charset="0"/>
              </a:rPr>
              <a:t/>
            </a:r>
            <a:br>
              <a:rPr lang="fr-FR" sz="9600" b="1" dirty="0">
                <a:solidFill>
                  <a:schemeClr val="tx1">
                    <a:alpha val="64000"/>
                  </a:schemeClr>
                </a:solidFill>
                <a:cs typeface="Arial" pitchFamily="34" charset="0"/>
              </a:rPr>
            </a:br>
            <a:endParaRPr lang="fr-FR" dirty="0"/>
          </a:p>
        </p:txBody>
      </p:sp>
      <p:sp>
        <p:nvSpPr>
          <p:cNvPr id="8" name="Rectangle 7"/>
          <p:cNvSpPr/>
          <p:nvPr/>
        </p:nvSpPr>
        <p:spPr>
          <a:xfrm>
            <a:off x="683567" y="1334671"/>
            <a:ext cx="8170219" cy="707886"/>
          </a:xfrm>
          <a:prstGeom prst="rect">
            <a:avLst/>
          </a:prstGeom>
          <a:noFill/>
        </p:spPr>
        <p:txBody>
          <a:bodyPr wrap="square" lIns="91440" tIns="45720" rIns="91440" bIns="45720">
            <a:spAutoFit/>
          </a:bodyPr>
          <a:lstStyle/>
          <a:p>
            <a:pPr algn="ctr"/>
            <a:r>
              <a:rPr lang="fr-FR" sz="4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anose="030F0702030302020204" pitchFamily="66" charset="0"/>
              </a:rPr>
              <a:t>Séries par établissement</a:t>
            </a:r>
            <a:endParaRPr lang="fr-FR"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anose="030F0702030302020204" pitchFamily="66" charset="0"/>
            </a:endParaRPr>
          </a:p>
        </p:txBody>
      </p:sp>
      <p:sp>
        <p:nvSpPr>
          <p:cNvPr id="2" name="ZoneTexte 1"/>
          <p:cNvSpPr txBox="1"/>
          <p:nvPr/>
        </p:nvSpPr>
        <p:spPr>
          <a:xfrm>
            <a:off x="143000" y="6268670"/>
            <a:ext cx="9001000" cy="369332"/>
          </a:xfrm>
          <a:prstGeom prst="rect">
            <a:avLst/>
          </a:prstGeom>
          <a:noFill/>
        </p:spPr>
        <p:txBody>
          <a:bodyPr wrap="square" rtlCol="0">
            <a:spAutoFit/>
          </a:bodyPr>
          <a:lstStyle/>
          <a:p>
            <a:r>
              <a:rPr lang="fr-FR" dirty="0" smtClean="0">
                <a:latin typeface="Comic Sans MS" panose="030F0702030302020204" pitchFamily="66" charset="0"/>
              </a:rPr>
              <a:t>Et aussi BAC PRO HOTELLERIE RESTAURATION à Ste Thérèse St Gaudens</a:t>
            </a:r>
            <a:endParaRPr lang="fr-FR" dirty="0">
              <a:latin typeface="Comic Sans MS" panose="030F0702030302020204" pitchFamily="66" charset="0"/>
            </a:endParaRPr>
          </a:p>
        </p:txBody>
      </p:sp>
    </p:spTree>
    <p:extLst>
      <p:ext uri="{BB962C8B-B14F-4D97-AF65-F5344CB8AC3E}">
        <p14:creationId xmlns:p14="http://schemas.microsoft.com/office/powerpoint/2010/main" val="2488610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988840"/>
            <a:ext cx="8280920" cy="3693319"/>
          </a:xfrm>
          <a:prstGeom prst="rect">
            <a:avLst/>
          </a:prstGeom>
        </p:spPr>
        <p:txBody>
          <a:bodyPr wrap="square">
            <a:spAutoFit/>
          </a:bodyPr>
          <a:lstStyle/>
          <a:p>
            <a:pPr hangingPunct="0"/>
            <a:r>
              <a:rPr lang="fr-FR" dirty="0">
                <a:latin typeface="Comic Sans MS" panose="030F0702030302020204" pitchFamily="66" charset="0"/>
              </a:rPr>
              <a:t>Tous les lycées professionnels privés catholiques proposent aux collégiens susceptibles d’être concernés ou </a:t>
            </a:r>
            <a:r>
              <a:rPr lang="fr-FR" b="1" dirty="0">
                <a:latin typeface="Comic Sans MS" panose="030F0702030302020204" pitchFamily="66" charset="0"/>
              </a:rPr>
              <a:t>intéressés de découvrir la filière professionnelle de leur choix sur une journée ou une demi-journée </a:t>
            </a:r>
            <a:r>
              <a:rPr lang="fr-FR" b="1" dirty="0" smtClean="0">
                <a:latin typeface="Comic Sans MS" panose="030F0702030302020204" pitchFamily="66" charset="0"/>
              </a:rPr>
              <a:t>deuxième quinzaine de </a:t>
            </a:r>
            <a:r>
              <a:rPr lang="fr-FR" b="1" dirty="0">
                <a:latin typeface="Comic Sans MS" panose="030F0702030302020204" pitchFamily="66" charset="0"/>
              </a:rPr>
              <a:t>mars </a:t>
            </a:r>
            <a:r>
              <a:rPr lang="fr-FR" b="1" dirty="0" smtClean="0">
                <a:latin typeface="Comic Sans MS" panose="030F0702030302020204" pitchFamily="66" charset="0"/>
              </a:rPr>
              <a:t>2017</a:t>
            </a:r>
            <a:r>
              <a:rPr lang="fr-FR" dirty="0" smtClean="0">
                <a:latin typeface="Comic Sans MS" panose="030F0702030302020204" pitchFamily="66" charset="0"/>
              </a:rPr>
              <a:t>. (décision imminente)</a:t>
            </a:r>
            <a:endParaRPr lang="fr-FR" dirty="0">
              <a:latin typeface="Comic Sans MS" panose="030F0702030302020204" pitchFamily="66" charset="0"/>
            </a:endParaRPr>
          </a:p>
          <a:p>
            <a:pPr hangingPunct="0"/>
            <a:r>
              <a:rPr lang="fr-FR" b="1" dirty="0">
                <a:latin typeface="Comic Sans MS" panose="030F0702030302020204" pitchFamily="66" charset="0"/>
              </a:rPr>
              <a:t>Procédure</a:t>
            </a:r>
            <a:r>
              <a:rPr lang="fr-FR" dirty="0">
                <a:latin typeface="Comic Sans MS" panose="030F0702030302020204" pitchFamily="66" charset="0"/>
              </a:rPr>
              <a:t> : </a:t>
            </a:r>
          </a:p>
          <a:p>
            <a:pPr lvl="0" hangingPunct="0"/>
            <a:r>
              <a:rPr lang="fr-FR" dirty="0">
                <a:latin typeface="Comic Sans MS" panose="030F0702030302020204" pitchFamily="66" charset="0"/>
              </a:rPr>
              <a:t>Les professeurs principaux de 3</a:t>
            </a:r>
            <a:r>
              <a:rPr lang="fr-FR" baseline="30000" dirty="0">
                <a:latin typeface="Comic Sans MS" panose="030F0702030302020204" pitchFamily="66" charset="0"/>
              </a:rPr>
              <a:t>ème</a:t>
            </a:r>
            <a:r>
              <a:rPr lang="fr-FR" dirty="0">
                <a:latin typeface="Comic Sans MS" panose="030F0702030302020204" pitchFamily="66" charset="0"/>
              </a:rPr>
              <a:t> avertissent les élèves de la proposition et en expliquent les modalités, relayés par un courrier aux parents.</a:t>
            </a:r>
          </a:p>
          <a:p>
            <a:pPr lvl="0" hangingPunct="0"/>
            <a:r>
              <a:rPr lang="fr-FR" dirty="0">
                <a:latin typeface="Comic Sans MS" panose="030F0702030302020204" pitchFamily="66" charset="0"/>
              </a:rPr>
              <a:t>les parents des collégiens intéressés contactent l’établissement souhaité et positionnent leur enfant sur la journée de leur choix.</a:t>
            </a:r>
          </a:p>
          <a:p>
            <a:pPr lvl="0" hangingPunct="0"/>
            <a:r>
              <a:rPr lang="fr-FR" dirty="0">
                <a:latin typeface="Comic Sans MS" panose="030F0702030302020204" pitchFamily="66" charset="0"/>
              </a:rPr>
              <a:t>L’établissement sélectionné avertit par courriel le collège d’origine de la présence de leur élève en précisant le jour et les créneaux horaires.</a:t>
            </a:r>
          </a:p>
          <a:p>
            <a:pPr lvl="0" hangingPunct="0"/>
            <a:r>
              <a:rPr lang="fr-FR" dirty="0">
                <a:latin typeface="Comic Sans MS" panose="030F0702030302020204" pitchFamily="66" charset="0"/>
              </a:rPr>
              <a:t>Le lycée accueille le jeune le jour J ou avertit immédiatement son collège d’origine de son absence</a:t>
            </a:r>
          </a:p>
        </p:txBody>
      </p:sp>
      <p:sp>
        <p:nvSpPr>
          <p:cNvPr id="5" name="Titre 2"/>
          <p:cNvSpPr txBox="1">
            <a:spLocks/>
          </p:cNvSpPr>
          <p:nvPr/>
        </p:nvSpPr>
        <p:spPr>
          <a:xfrm>
            <a:off x="457200" y="476672"/>
            <a:ext cx="8229600" cy="837287"/>
          </a:xfrm>
          <a:prstGeom prst="rect">
            <a:avLst/>
          </a:prstGeom>
        </p:spPr>
        <p:txBody>
          <a:bodyPr anchor="b" anchorCtr="0">
            <a:noAutofit/>
          </a:bodyPr>
          <a:lstStyle>
            <a:defPPr>
              <a:defRPr lang="fr-FR" sz="4400">
                <a:solidFill>
                  <a:schemeClr val="tx1"/>
                </a:solidFill>
                <a:latin typeface="+mj-lt"/>
                <a:ea typeface="+mj-ea"/>
                <a:cs typeface="+mj-cs"/>
              </a:defRPr>
            </a:defPPr>
            <a:lvl1pPr algn="l" eaLnBrk="1" latinLnBrk="0" hangingPunct="1">
              <a:buNone/>
              <a:defRPr lang="fr-FR" sz="3600">
                <a:solidFill>
                  <a:schemeClr val="tx1">
                    <a:alpha val="100000"/>
                  </a:schemeClr>
                </a:solidFill>
                <a:latin typeface="+mj-lt"/>
              </a:defRPr>
            </a:lvl1pPr>
          </a:lstStyle>
          <a:p>
            <a:r>
              <a:rPr lang="fr-FR" sz="4800" b="1" kern="0" dirty="0" smtClean="0">
                <a:solidFill>
                  <a:schemeClr val="tx1">
                    <a:alpha val="64000"/>
                  </a:schemeClr>
                </a:solidFill>
                <a:cs typeface="Arial" pitchFamily="34" charset="0"/>
              </a:rPr>
              <a:t>3 </a:t>
            </a:r>
            <a:r>
              <a:rPr lang="fr-FR" b="1" kern="0" dirty="0" smtClean="0">
                <a:solidFill>
                  <a:prstClr val="black">
                    <a:lumMod val="85000"/>
                    <a:lumOff val="15000"/>
                  </a:prstClr>
                </a:solidFill>
                <a:latin typeface="Comic Sans MS" panose="030F0702030302020204" pitchFamily="66" charset="0"/>
              </a:rPr>
              <a:t>La 2nde professionnelle</a:t>
            </a:r>
            <a:r>
              <a:rPr lang="fr-FR" sz="7200" b="1" kern="0" dirty="0" smtClean="0">
                <a:solidFill>
                  <a:schemeClr val="tx1">
                    <a:alpha val="64000"/>
                  </a:schemeClr>
                </a:solidFill>
                <a:cs typeface="Arial" pitchFamily="34" charset="0"/>
              </a:rPr>
              <a:t/>
            </a:r>
            <a:br>
              <a:rPr lang="fr-FR" sz="7200" b="1" kern="0" dirty="0" smtClean="0">
                <a:solidFill>
                  <a:schemeClr val="tx1">
                    <a:alpha val="64000"/>
                  </a:schemeClr>
                </a:solidFill>
                <a:cs typeface="Arial" pitchFamily="34" charset="0"/>
              </a:rPr>
            </a:br>
            <a:endParaRPr lang="fr-FR" sz="3200" kern="0" dirty="0"/>
          </a:p>
        </p:txBody>
      </p:sp>
    </p:spTree>
    <p:extLst>
      <p:ext uri="{BB962C8B-B14F-4D97-AF65-F5344CB8AC3E}">
        <p14:creationId xmlns:p14="http://schemas.microsoft.com/office/powerpoint/2010/main" val="88324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36180" y="76200"/>
            <a:ext cx="8403020" cy="685800"/>
          </a:xfrm>
          <a:prstGeom prst="rect">
            <a:avLst/>
          </a:prstGeom>
        </p:spPr>
        <p:txBody>
          <a:bodyPr anchor="b" anchorCtr="0">
            <a:normAutofit/>
          </a:bodyPr>
          <a:lstStyle>
            <a:defPPr>
              <a:defRPr lang="fr-FR" sz="4400">
                <a:solidFill>
                  <a:schemeClr val="tx1"/>
                </a:solidFill>
                <a:latin typeface="+mj-lt"/>
                <a:ea typeface="+mj-ea"/>
                <a:cs typeface="+mj-cs"/>
              </a:defRPr>
            </a:defPPr>
            <a:lvl1pPr algn="l" eaLnBrk="1" latinLnBrk="0" hangingPunct="1">
              <a:buNone/>
              <a:defRPr lang="fr-FR" sz="3600">
                <a:solidFill>
                  <a:schemeClr val="tx1">
                    <a:alpha val="100000"/>
                  </a:schemeClr>
                </a:solidFill>
                <a:latin typeface="+mj-lt"/>
              </a:defRPr>
            </a:lvl1pPr>
          </a:lstStyle>
          <a:p>
            <a:r>
              <a:rPr lang="fr-FR" b="1" kern="0" dirty="0" smtClean="0">
                <a:latin typeface="Comic Sans MS" panose="030F0702030302020204" pitchFamily="66" charset="0"/>
              </a:rPr>
              <a:t>ET ENCORE………..</a:t>
            </a:r>
            <a:endParaRPr lang="fr-FR" b="1" kern="0" dirty="0">
              <a:latin typeface="Comic Sans MS" panose="030F0702030302020204" pitchFamily="66" charset="0"/>
            </a:endParaRPr>
          </a:p>
        </p:txBody>
      </p:sp>
      <p:sp>
        <p:nvSpPr>
          <p:cNvPr id="5" name="Espace réservé du contenu 2"/>
          <p:cNvSpPr txBox="1">
            <a:spLocks/>
          </p:cNvSpPr>
          <p:nvPr/>
        </p:nvSpPr>
        <p:spPr>
          <a:xfrm>
            <a:off x="436180" y="1545753"/>
            <a:ext cx="8229600" cy="3816424"/>
          </a:xfrm>
          <a:prstGeom prst="rect">
            <a:avLst/>
          </a:prstGeom>
        </p:spPr>
        <p:txBody>
          <a:bodyPr>
            <a:normAutofit/>
          </a:bodyPr>
          <a:lstStyle>
            <a:defPPr>
              <a:defRPr lang="fr-FR">
                <a:solidFill>
                  <a:schemeClr val="tx1"/>
                </a:solidFill>
                <a:latin typeface="+mn-lt"/>
                <a:ea typeface="+mn-ea"/>
                <a:cs typeface="+mn-cs"/>
              </a:defRPr>
            </a:defPPr>
            <a:lvl1pPr marL="342900" indent="-342900" eaLnBrk="1" latinLnBrk="0" hangingPunct="1">
              <a:buChar char="•"/>
              <a:defRPr lang="fr-FR" sz="2800">
                <a:latin typeface="+mn-lt"/>
              </a:defRPr>
            </a:lvl1pPr>
            <a:lvl2pPr marL="742950" indent="-285750" eaLnBrk="1" hangingPunct="1">
              <a:buChar char="–"/>
              <a:defRPr lang="fr-FR" sz="2400">
                <a:latin typeface="+mn-lt"/>
              </a:defRPr>
            </a:lvl2pPr>
            <a:lvl3pPr marL="1143000" indent="-228600" eaLnBrk="1" hangingPunct="1">
              <a:buChar char="•"/>
              <a:defRPr lang="fr-FR" sz="2400">
                <a:latin typeface="+mn-lt"/>
              </a:defRPr>
            </a:lvl3pPr>
            <a:lvl4pPr marL="1600200" indent="-228600" eaLnBrk="1" hangingPunct="1">
              <a:buChar char="–"/>
              <a:defRPr lang="fr-FR" sz="2000">
                <a:latin typeface="+mn-lt"/>
              </a:defRPr>
            </a:lvl4pPr>
            <a:lvl5pPr marL="2057400" indent="-228600" eaLnBrk="1" hangingPunct="1">
              <a:buChar char="»"/>
              <a:defRPr lang="fr-FR" sz="2000">
                <a:latin typeface="+mn-lt"/>
              </a:defRPr>
            </a:lvl5pPr>
            <a:lvl6pPr marL="2514600" indent="-228600" eaLnBrk="1" hangingPunct="1">
              <a:buChar char="•"/>
              <a:defRPr lang="fr-FR" sz="2000"/>
            </a:lvl6pPr>
            <a:lvl7pPr marL="2971800" indent="-228600" eaLnBrk="1" hangingPunct="1">
              <a:buChar char="•"/>
              <a:defRPr lang="fr-FR" sz="2000"/>
            </a:lvl7pPr>
            <a:lvl8pPr marL="3429000" indent="-228600" eaLnBrk="1" hangingPunct="1">
              <a:buChar char="•"/>
              <a:defRPr lang="fr-FR" sz="2000"/>
            </a:lvl8pPr>
            <a:lvl9pPr marL="3886200" indent="-228600" eaLnBrk="1" hangingPunct="1">
              <a:buChar char="•"/>
              <a:defRPr lang="fr-FR" sz="2000"/>
            </a:lvl9pPr>
          </a:lstStyle>
          <a:p>
            <a:r>
              <a:rPr lang="fr-FR" kern="0" dirty="0" smtClean="0">
                <a:solidFill>
                  <a:sysClr val="windowText" lastClr="000000"/>
                </a:solidFill>
                <a:latin typeface="Comic Sans MS" panose="030F0702030302020204" pitchFamily="66" charset="0"/>
              </a:rPr>
              <a:t>CAP EMPLOYE TECHNIQUE DE LABORATOIRE (STE MARIE DE NEVERS)</a:t>
            </a:r>
          </a:p>
          <a:p>
            <a:r>
              <a:rPr lang="fr-FR" kern="0" dirty="0" smtClean="0">
                <a:solidFill>
                  <a:sysClr val="windowText" lastClr="000000"/>
                </a:solidFill>
                <a:latin typeface="Comic Sans MS" panose="030F0702030302020204" pitchFamily="66" charset="0"/>
              </a:rPr>
              <a:t>CAP PREPARATION ET REPARATION DES OUVRAGES ELECTRIQUES (ST JOSEPH)</a:t>
            </a:r>
          </a:p>
          <a:p>
            <a:r>
              <a:rPr lang="fr-FR" kern="0" dirty="0" smtClean="0">
                <a:solidFill>
                  <a:sysClr val="windowText" lastClr="000000"/>
                </a:solidFill>
                <a:latin typeface="Comic Sans MS" panose="030F0702030302020204" pitchFamily="66" charset="0"/>
              </a:rPr>
              <a:t>CAP COMMERCE (STE MARIE ST SERNIN)</a:t>
            </a:r>
          </a:p>
          <a:p>
            <a:r>
              <a:rPr lang="fr-FR" kern="0" dirty="0" smtClean="0">
                <a:solidFill>
                  <a:sysClr val="windowText" lastClr="000000"/>
                </a:solidFill>
                <a:latin typeface="Comic Sans MS" panose="030F0702030302020204" pitchFamily="66" charset="0"/>
              </a:rPr>
              <a:t>CAP AGENT POLYVALENT DE RESTAURATION (MYRIAM)</a:t>
            </a:r>
          </a:p>
          <a:p>
            <a:r>
              <a:rPr lang="fr-FR" kern="0" dirty="0" smtClean="0">
                <a:solidFill>
                  <a:sysClr val="windowText" lastClr="000000"/>
                </a:solidFill>
                <a:latin typeface="Comic Sans MS" panose="030F0702030302020204" pitchFamily="66" charset="0"/>
              </a:rPr>
              <a:t>CAP CUISINE (Ste Thérèse St Gaudens)</a:t>
            </a:r>
          </a:p>
        </p:txBody>
      </p:sp>
      <p:sp>
        <p:nvSpPr>
          <p:cNvPr id="6" name="Rectangle 5"/>
          <p:cNvSpPr/>
          <p:nvPr/>
        </p:nvSpPr>
        <p:spPr>
          <a:xfrm>
            <a:off x="436180" y="5229200"/>
            <a:ext cx="7934219" cy="1200329"/>
          </a:xfrm>
          <a:prstGeom prst="rect">
            <a:avLst/>
          </a:prstGeom>
          <a:noFill/>
        </p:spPr>
        <p:txBody>
          <a:bodyPr wrap="square" lIns="91440" tIns="45720" rIns="91440" bIns="45720">
            <a:spAutoFit/>
          </a:bodyPr>
          <a:lstStyle/>
          <a:p>
            <a:pPr algn="ctr"/>
            <a:r>
              <a:rPr lang="fr-F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anose="030F0702030302020204" pitchFamily="66" charset="0"/>
              </a:rPr>
              <a:t>En formation initiale </a:t>
            </a:r>
          </a:p>
          <a:p>
            <a:pPr algn="ctr"/>
            <a:r>
              <a:rPr lang="fr-F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anose="030F0702030302020204" pitchFamily="66" charset="0"/>
              </a:rPr>
              <a:t>ou en apprentissage</a:t>
            </a:r>
          </a:p>
          <a:p>
            <a:pPr algn="ctr"/>
            <a:r>
              <a:rPr lang="fr-F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anose="030F0702030302020204" pitchFamily="66" charset="0"/>
              </a:rPr>
              <a:t> ou enseignement agricole</a:t>
            </a:r>
            <a:endParaRPr lang="fr-FR"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anose="030F0702030302020204" pitchFamily="66" charset="0"/>
            </a:endParaRPr>
          </a:p>
        </p:txBody>
      </p:sp>
    </p:spTree>
    <p:extLst>
      <p:ext uri="{BB962C8B-B14F-4D97-AF65-F5344CB8AC3E}">
        <p14:creationId xmlns:p14="http://schemas.microsoft.com/office/powerpoint/2010/main" val="6152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2"/>
          <p:cNvSpPr txBox="1">
            <a:spLocks noGrp="1"/>
          </p:cNvSpPr>
          <p:nvPr>
            <p:ph type="title"/>
          </p:nvPr>
        </p:nvSpPr>
        <p:spPr>
          <a:xfrm>
            <a:off x="457200" y="-97973"/>
            <a:ext cx="8229600" cy="1600438"/>
          </a:xfrm>
          <a:prstGeom prst="rect">
            <a:avLst/>
          </a:prstGeom>
          <a:noFill/>
        </p:spPr>
        <p:txBody>
          <a:bodyPr wrap="square" rtlCol="0">
            <a:spAutoFit/>
          </a:bodyPr>
          <a:lstStyle/>
          <a:p>
            <a:r>
              <a:rPr lang="fr-FR" sz="9800" b="1" dirty="0" smtClean="0">
                <a:solidFill>
                  <a:schemeClr val="tx1">
                    <a:alpha val="64000"/>
                  </a:schemeClr>
                </a:solidFill>
                <a:cs typeface="Arial" pitchFamily="34" charset="0"/>
              </a:rPr>
              <a:t>4 </a:t>
            </a:r>
            <a:r>
              <a:rPr lang="fr-FR" sz="4400" b="1" dirty="0" smtClean="0">
                <a:solidFill>
                  <a:prstClr val="black">
                    <a:lumMod val="85000"/>
                    <a:lumOff val="15000"/>
                  </a:prstClr>
                </a:solidFill>
                <a:latin typeface="Comic Sans MS" panose="030F0702030302020204" pitchFamily="66" charset="0"/>
              </a:rPr>
              <a:t>Les </a:t>
            </a:r>
            <a:r>
              <a:rPr lang="fr-FR" sz="4400" b="1" dirty="0">
                <a:solidFill>
                  <a:prstClr val="black">
                    <a:lumMod val="85000"/>
                    <a:lumOff val="15000"/>
                  </a:prstClr>
                </a:solidFill>
                <a:latin typeface="Comic Sans MS" panose="030F0702030302020204" pitchFamily="66" charset="0"/>
              </a:rPr>
              <a:t>lycées agricoles</a:t>
            </a:r>
            <a:endParaRPr lang="fr-FR" sz="4800" b="1" dirty="0">
              <a:solidFill>
                <a:schemeClr val="tx1">
                  <a:alpha val="64000"/>
                </a:schemeClr>
              </a:solidFill>
              <a:latin typeface="Comic Sans MS" panose="030F0702030302020204" pitchFamily="66" charset="0"/>
              <a:cs typeface="Arial" pitchFamily="34" charset="0"/>
            </a:endParaRPr>
          </a:p>
        </p:txBody>
      </p:sp>
      <p:sp>
        <p:nvSpPr>
          <p:cNvPr id="5" name="Rectangle 2"/>
          <p:cNvSpPr txBox="1">
            <a:spLocks noRot="1" noChangeArrowheads="1"/>
          </p:cNvSpPr>
          <p:nvPr/>
        </p:nvSpPr>
        <p:spPr>
          <a:xfrm>
            <a:off x="322759" y="1331547"/>
            <a:ext cx="8385175" cy="952500"/>
          </a:xfrm>
          <a:prstGeom prst="rect">
            <a:avLst/>
          </a:prstGeom>
        </p:spPr>
        <p:txBody>
          <a:bodyPr anchor="b" anchorCtr="0">
            <a:normAutofit/>
          </a:bodyPr>
          <a:lstStyle>
            <a:defPPr>
              <a:defRPr lang="fr-FR" sz="4400">
                <a:solidFill>
                  <a:schemeClr val="tx1"/>
                </a:solidFill>
                <a:latin typeface="+mj-lt"/>
                <a:ea typeface="+mj-ea"/>
                <a:cs typeface="+mj-cs"/>
              </a:defRPr>
            </a:defPPr>
            <a:lvl1pPr algn="l" eaLnBrk="1" latinLnBrk="0" hangingPunct="1">
              <a:buNone/>
              <a:defRPr lang="fr-FR" sz="3600">
                <a:solidFill>
                  <a:schemeClr val="tx1">
                    <a:alpha val="100000"/>
                  </a:schemeClr>
                </a:solidFill>
                <a:latin typeface="+mj-lt"/>
              </a:defRPr>
            </a:lvl1pPr>
          </a:lstStyle>
          <a:p>
            <a:r>
              <a:rPr lang="fr-FR" altLang="fr-FR" sz="2400" kern="0" dirty="0" smtClean="0">
                <a:latin typeface="Comic Sans MS" panose="030F0702030302020204" pitchFamily="66" charset="0"/>
              </a:rPr>
              <a:t>LYCEE ST FRANCOIS LA CADENE LABEGE</a:t>
            </a:r>
            <a:endParaRPr lang="fr-FR" altLang="fr-FR" sz="2400" kern="0" dirty="0">
              <a:latin typeface="Comic Sans MS" panose="030F0702030302020204" pitchFamily="66" charset="0"/>
            </a:endParaRPr>
          </a:p>
        </p:txBody>
      </p:sp>
      <p:sp>
        <p:nvSpPr>
          <p:cNvPr id="6" name="Text Box 4"/>
          <p:cNvSpPr txBox="1">
            <a:spLocks noChangeArrowheads="1"/>
          </p:cNvSpPr>
          <p:nvPr/>
        </p:nvSpPr>
        <p:spPr>
          <a:xfrm>
            <a:off x="323528" y="2348880"/>
            <a:ext cx="8007350" cy="4191000"/>
          </a:xfrm>
          <a:prstGeom prst="rect">
            <a:avLst/>
          </a:prstGeom>
          <a:noFill/>
          <a:ln/>
        </p:spPr>
        <p:txBody>
          <a:bodyPr>
            <a:normAutofit/>
          </a:bodyPr>
          <a:lstStyle>
            <a:defPPr>
              <a:defRPr lang="fr-FR">
                <a:solidFill>
                  <a:schemeClr val="tx1"/>
                </a:solidFill>
                <a:latin typeface="+mn-lt"/>
                <a:ea typeface="+mn-ea"/>
                <a:cs typeface="+mn-cs"/>
              </a:defRPr>
            </a:defPPr>
            <a:lvl1pPr marL="342900" indent="-342900" eaLnBrk="1" latinLnBrk="0" hangingPunct="1">
              <a:buChar char="•"/>
              <a:defRPr lang="fr-FR" sz="2800">
                <a:latin typeface="+mn-lt"/>
              </a:defRPr>
            </a:lvl1pPr>
            <a:lvl2pPr marL="742950" indent="-285750" eaLnBrk="1" hangingPunct="1">
              <a:buChar char="–"/>
              <a:defRPr lang="fr-FR" sz="2400">
                <a:latin typeface="+mn-lt"/>
              </a:defRPr>
            </a:lvl2pPr>
            <a:lvl3pPr marL="1143000" indent="-228600" eaLnBrk="1" hangingPunct="1">
              <a:buChar char="•"/>
              <a:defRPr lang="fr-FR" sz="2400">
                <a:latin typeface="+mn-lt"/>
              </a:defRPr>
            </a:lvl3pPr>
            <a:lvl4pPr marL="1600200" indent="-228600" eaLnBrk="1" hangingPunct="1">
              <a:buChar char="–"/>
              <a:defRPr lang="fr-FR" sz="2000">
                <a:latin typeface="+mn-lt"/>
              </a:defRPr>
            </a:lvl4pPr>
            <a:lvl5pPr marL="2057400" indent="-228600" eaLnBrk="1" hangingPunct="1">
              <a:buChar char="»"/>
              <a:defRPr lang="fr-FR" sz="2000">
                <a:latin typeface="+mn-lt"/>
              </a:defRPr>
            </a:lvl5pPr>
            <a:lvl6pPr marL="2514600" indent="-228600" eaLnBrk="1" hangingPunct="1">
              <a:buChar char="•"/>
              <a:defRPr lang="fr-FR" sz="2000"/>
            </a:lvl6pPr>
            <a:lvl7pPr marL="2971800" indent="-228600" eaLnBrk="1" hangingPunct="1">
              <a:buChar char="•"/>
              <a:defRPr lang="fr-FR" sz="2000"/>
            </a:lvl7pPr>
            <a:lvl8pPr marL="3429000" indent="-228600" eaLnBrk="1" hangingPunct="1">
              <a:buChar char="•"/>
              <a:defRPr lang="fr-FR" sz="2000"/>
            </a:lvl8pPr>
            <a:lvl9pPr marL="3886200" indent="-228600" eaLnBrk="1" hangingPunct="1">
              <a:buChar char="•"/>
              <a:defRPr lang="fr-FR" sz="2000"/>
            </a:lvl9pPr>
          </a:lstStyle>
          <a:p>
            <a:pPr>
              <a:spcBef>
                <a:spcPct val="50000"/>
              </a:spcBef>
              <a:buFont typeface="Wingdings" panose="05000000000000000000" pitchFamily="2" charset="2"/>
              <a:buChar char="q"/>
            </a:pPr>
            <a:r>
              <a:rPr lang="fr-FR" altLang="fr-FR" sz="2400" kern="0" smtClean="0">
                <a:solidFill>
                  <a:sysClr val="windowText" lastClr="000000"/>
                </a:solidFill>
                <a:latin typeface="Comic Sans MS" panose="030F0702030302020204" pitchFamily="66" charset="0"/>
              </a:rPr>
              <a:t>LYCEE TECHNO : BAC STAV</a:t>
            </a:r>
          </a:p>
          <a:p>
            <a:pPr>
              <a:spcBef>
                <a:spcPct val="50000"/>
              </a:spcBef>
              <a:buFont typeface="Wingdings" panose="05000000000000000000" pitchFamily="2" charset="2"/>
              <a:buChar char="q"/>
            </a:pPr>
            <a:r>
              <a:rPr lang="fr-FR" altLang="fr-FR" sz="2400" kern="0" smtClean="0">
                <a:solidFill>
                  <a:sysClr val="windowText" lastClr="000000"/>
                </a:solidFill>
                <a:latin typeface="Comic Sans MS" panose="030F0702030302020204" pitchFamily="66" charset="0"/>
              </a:rPr>
              <a:t>LYCEE PRO :</a:t>
            </a:r>
          </a:p>
          <a:p>
            <a:pPr lvl="1">
              <a:spcBef>
                <a:spcPct val="50000"/>
              </a:spcBef>
              <a:buFont typeface="Wingdings" panose="05000000000000000000" pitchFamily="2" charset="2"/>
              <a:buChar char="Ø"/>
            </a:pPr>
            <a:r>
              <a:rPr lang="fr-FR" sz="2000" kern="0" smtClean="0">
                <a:solidFill>
                  <a:sysClr val="windowText" lastClr="000000"/>
                </a:solidFill>
              </a:rPr>
              <a:t>Bac professionnel Aménagements paysagers</a:t>
            </a:r>
          </a:p>
          <a:p>
            <a:pPr lvl="1">
              <a:spcBef>
                <a:spcPct val="50000"/>
              </a:spcBef>
              <a:buFont typeface="Wingdings" panose="05000000000000000000" pitchFamily="2" charset="2"/>
              <a:buChar char="Ø"/>
            </a:pPr>
            <a:r>
              <a:rPr lang="fr-FR" sz="2000" kern="0" smtClean="0">
                <a:solidFill>
                  <a:sysClr val="windowText" lastClr="000000"/>
                </a:solidFill>
              </a:rPr>
              <a:t>CAPA travaux paysagers</a:t>
            </a:r>
            <a:endParaRPr lang="fr-FR" sz="2000" kern="0" smtClean="0">
              <a:solidFill>
                <a:sysClr val="windowText" lastClr="000000"/>
              </a:solidFill>
              <a:latin typeface="Comic Sans MS" panose="030F0702030302020204" pitchFamily="66" charset="0"/>
            </a:endParaRPr>
          </a:p>
          <a:p>
            <a:pPr lvl="1">
              <a:spcBef>
                <a:spcPct val="50000"/>
              </a:spcBef>
              <a:buFont typeface="Wingdings" panose="05000000000000000000" pitchFamily="2" charset="2"/>
              <a:buChar char="Ø"/>
            </a:pPr>
            <a:r>
              <a:rPr lang="fr-FR" sz="2000" kern="0" smtClean="0">
                <a:solidFill>
                  <a:sysClr val="windowText" lastClr="000000"/>
                </a:solidFill>
              </a:rPr>
              <a:t>Bac professionnel Productions Horticoles</a:t>
            </a:r>
          </a:p>
          <a:p>
            <a:pPr lvl="1">
              <a:spcBef>
                <a:spcPct val="50000"/>
              </a:spcBef>
              <a:buFont typeface="Wingdings" panose="05000000000000000000" pitchFamily="2" charset="2"/>
              <a:buChar char="Ø"/>
            </a:pPr>
            <a:r>
              <a:rPr lang="fr-FR" sz="2000" kern="0" smtClean="0">
                <a:solidFill>
                  <a:sysClr val="windowText" lastClr="000000"/>
                </a:solidFill>
              </a:rPr>
              <a:t>CAPA productions horticoles productions florales</a:t>
            </a:r>
          </a:p>
          <a:p>
            <a:pPr lvl="1">
              <a:spcBef>
                <a:spcPct val="50000"/>
              </a:spcBef>
              <a:buFont typeface="Wingdings" panose="05000000000000000000" pitchFamily="2" charset="2"/>
              <a:buChar char="Ø"/>
            </a:pPr>
            <a:r>
              <a:rPr lang="fr-FR" sz="2000" kern="0" smtClean="0">
                <a:solidFill>
                  <a:sysClr val="windowText" lastClr="000000"/>
                </a:solidFill>
              </a:rPr>
              <a:t>Bac professionnel « Services Aux Personnes et Aux Territoires »</a:t>
            </a:r>
          </a:p>
          <a:p>
            <a:pPr lvl="1">
              <a:spcBef>
                <a:spcPct val="50000"/>
              </a:spcBef>
              <a:buFont typeface="Wingdings" panose="05000000000000000000" pitchFamily="2" charset="2"/>
              <a:buChar char="Ø"/>
            </a:pPr>
            <a:endParaRPr lang="fr-FR" altLang="fr-FR" sz="2000" kern="0" dirty="0">
              <a:solidFill>
                <a:sysClr val="windowText" lastClr="000000"/>
              </a:solidFill>
            </a:endParaRPr>
          </a:p>
        </p:txBody>
      </p:sp>
    </p:spTree>
    <p:extLst>
      <p:ext uri="{BB962C8B-B14F-4D97-AF65-F5344CB8AC3E}">
        <p14:creationId xmlns:p14="http://schemas.microsoft.com/office/powerpoint/2010/main" val="26837714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2"/>
          <p:cNvSpPr txBox="1">
            <a:spLocks/>
          </p:cNvSpPr>
          <p:nvPr/>
        </p:nvSpPr>
        <p:spPr>
          <a:xfrm>
            <a:off x="457200" y="-97973"/>
            <a:ext cx="8229600" cy="1600438"/>
          </a:xfrm>
          <a:prstGeom prst="rect">
            <a:avLst/>
          </a:prstGeom>
          <a:noFill/>
        </p:spPr>
        <p:txBody>
          <a:bodyPr wrap="square" rtlCol="0" anchor="b" anchorCtr="0">
            <a:spAutoFit/>
          </a:bodyPr>
          <a:lstStyle>
            <a:defPPr>
              <a:defRPr lang="fr-FR" sz="4400">
                <a:solidFill>
                  <a:schemeClr val="tx1"/>
                </a:solidFill>
                <a:latin typeface="+mj-lt"/>
                <a:ea typeface="+mj-ea"/>
                <a:cs typeface="+mj-cs"/>
              </a:defRPr>
            </a:defPPr>
            <a:lvl1pPr algn="l" eaLnBrk="1" latinLnBrk="0" hangingPunct="1">
              <a:buNone/>
              <a:defRPr lang="fr-FR" sz="3600">
                <a:solidFill>
                  <a:schemeClr val="tx1">
                    <a:alpha val="100000"/>
                  </a:schemeClr>
                </a:solidFill>
                <a:latin typeface="+mj-lt"/>
              </a:defRPr>
            </a:lvl1pPr>
          </a:lstStyle>
          <a:p>
            <a:r>
              <a:rPr lang="fr-FR" sz="9800" b="1" kern="0" dirty="0">
                <a:solidFill>
                  <a:schemeClr val="tx1">
                    <a:alpha val="64000"/>
                  </a:schemeClr>
                </a:solidFill>
                <a:cs typeface="Arial" pitchFamily="34" charset="0"/>
              </a:rPr>
              <a:t>5</a:t>
            </a:r>
            <a:r>
              <a:rPr lang="fr-FR" sz="9800" b="1" kern="0" dirty="0" smtClean="0">
                <a:solidFill>
                  <a:schemeClr val="tx1">
                    <a:alpha val="64000"/>
                  </a:schemeClr>
                </a:solidFill>
                <a:cs typeface="Arial" pitchFamily="34" charset="0"/>
              </a:rPr>
              <a:t> </a:t>
            </a:r>
            <a:r>
              <a:rPr lang="fr-FR" sz="4400" b="1" kern="0" dirty="0" smtClean="0">
                <a:solidFill>
                  <a:prstClr val="black">
                    <a:lumMod val="85000"/>
                    <a:lumOff val="15000"/>
                  </a:prstClr>
                </a:solidFill>
                <a:latin typeface="Comic Sans MS" panose="030F0702030302020204" pitchFamily="66" charset="0"/>
              </a:rPr>
              <a:t>Conclusion</a:t>
            </a:r>
            <a:endParaRPr lang="fr-FR" sz="4800" b="1" kern="0" dirty="0">
              <a:solidFill>
                <a:schemeClr val="tx1">
                  <a:alpha val="64000"/>
                </a:schemeClr>
              </a:solidFill>
              <a:latin typeface="Comic Sans MS" panose="030F0702030302020204" pitchFamily="66" charset="0"/>
              <a:cs typeface="Arial" pitchFamily="34" charset="0"/>
            </a:endParaRPr>
          </a:p>
        </p:txBody>
      </p:sp>
      <p:pic>
        <p:nvPicPr>
          <p:cNvPr id="1026" name="Picture 2" descr="C:\Users\pbelou.DOM-FERRADOU\AppData\Local\Microsoft\Windows\INetCache\IE\S0KN46BK\Attention_Sign.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69" y="1340768"/>
            <a:ext cx="2193594" cy="192139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me 4"/>
          <p:cNvGraphicFramePr/>
          <p:nvPr>
            <p:extLst>
              <p:ext uri="{D42A27DB-BD31-4B8C-83A1-F6EECF244321}">
                <p14:modId xmlns:p14="http://schemas.microsoft.com/office/powerpoint/2010/main" val="3153577138"/>
              </p:ext>
            </p:extLst>
          </p:nvPr>
        </p:nvGraphicFramePr>
        <p:xfrm>
          <a:off x="2181125" y="1340768"/>
          <a:ext cx="5510883" cy="2160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ZoneTexte 6"/>
          <p:cNvSpPr txBox="1"/>
          <p:nvPr/>
        </p:nvSpPr>
        <p:spPr>
          <a:xfrm>
            <a:off x="29715" y="3573016"/>
            <a:ext cx="8930973" cy="1938992"/>
          </a:xfrm>
          <a:prstGeom prst="rect">
            <a:avLst/>
          </a:prstGeom>
          <a:noFill/>
        </p:spPr>
        <p:txBody>
          <a:bodyPr wrap="square" rtlCol="0">
            <a:spAutoFit/>
          </a:bodyPr>
          <a:lstStyle/>
          <a:p>
            <a:r>
              <a:rPr lang="fr-FR" sz="2400" b="1" u="sng" dirty="0" smtClean="0">
                <a:latin typeface="Comic Sans MS" panose="030F0702030302020204" pitchFamily="66" charset="0"/>
              </a:rPr>
              <a:t>Vos interlocuteurs</a:t>
            </a:r>
            <a:r>
              <a:rPr lang="fr-FR" sz="2400" dirty="0" smtClean="0">
                <a:latin typeface="Comic Sans MS" panose="030F0702030302020204" pitchFamily="66" charset="0"/>
              </a:rPr>
              <a:t>: </a:t>
            </a:r>
          </a:p>
          <a:p>
            <a:pPr marL="342900" indent="-342900">
              <a:buFont typeface="Wingdings" panose="05000000000000000000" pitchFamily="2" charset="2"/>
              <a:buChar char="q"/>
            </a:pPr>
            <a:r>
              <a:rPr lang="fr-FR" sz="2400" dirty="0" smtClean="0">
                <a:latin typeface="Comic Sans MS" panose="030F0702030302020204" pitchFamily="66" charset="0"/>
              </a:rPr>
              <a:t>directeurs, </a:t>
            </a:r>
          </a:p>
          <a:p>
            <a:pPr marL="342900" indent="-342900">
              <a:buFont typeface="Wingdings" panose="05000000000000000000" pitchFamily="2" charset="2"/>
              <a:buChar char="q"/>
            </a:pPr>
            <a:r>
              <a:rPr lang="fr-FR" sz="2400" dirty="0" smtClean="0">
                <a:latin typeface="Comic Sans MS" panose="030F0702030302020204" pitchFamily="66" charset="0"/>
              </a:rPr>
              <a:t>responsables pédagogiques, </a:t>
            </a:r>
          </a:p>
          <a:p>
            <a:pPr marL="342900" indent="-342900">
              <a:buFont typeface="Wingdings" panose="05000000000000000000" pitchFamily="2" charset="2"/>
              <a:buChar char="q"/>
            </a:pPr>
            <a:r>
              <a:rPr lang="fr-FR" sz="2400" dirty="0" smtClean="0">
                <a:latin typeface="Comic Sans MS" panose="030F0702030302020204" pitchFamily="66" charset="0"/>
              </a:rPr>
              <a:t>les professeurs principaux  </a:t>
            </a:r>
          </a:p>
          <a:p>
            <a:pPr marL="342900" indent="-342900">
              <a:buFont typeface="Wingdings" panose="05000000000000000000" pitchFamily="2" charset="2"/>
              <a:buChar char="q"/>
            </a:pPr>
            <a:r>
              <a:rPr lang="fr-FR" sz="2400" dirty="0" smtClean="0">
                <a:latin typeface="Comic Sans MS" panose="030F0702030302020204" pitchFamily="66" charset="0"/>
              </a:rPr>
              <a:t>le BDI</a:t>
            </a:r>
            <a:endParaRPr lang="fr-FR" sz="2400" dirty="0">
              <a:latin typeface="Comic Sans MS" panose="030F0702030302020204" pitchFamily="66" charset="0"/>
            </a:endParaRPr>
          </a:p>
        </p:txBody>
      </p:sp>
    </p:spTree>
    <p:extLst>
      <p:ext uri="{BB962C8B-B14F-4D97-AF65-F5344CB8AC3E}">
        <p14:creationId xmlns:p14="http://schemas.microsoft.com/office/powerpoint/2010/main" val="3489131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2"/>
          <p:cNvSpPr txBox="1">
            <a:spLocks/>
          </p:cNvSpPr>
          <p:nvPr/>
        </p:nvSpPr>
        <p:spPr>
          <a:xfrm>
            <a:off x="457200" y="-97973"/>
            <a:ext cx="8229600" cy="1600438"/>
          </a:xfrm>
          <a:prstGeom prst="rect">
            <a:avLst/>
          </a:prstGeom>
          <a:noFill/>
        </p:spPr>
        <p:txBody>
          <a:bodyPr wrap="square" rtlCol="0" anchor="b" anchorCtr="0">
            <a:spAutoFit/>
          </a:bodyPr>
          <a:lstStyle>
            <a:defPPr>
              <a:defRPr lang="fr-FR" sz="4400">
                <a:solidFill>
                  <a:schemeClr val="tx1"/>
                </a:solidFill>
                <a:latin typeface="+mj-lt"/>
                <a:ea typeface="+mj-ea"/>
                <a:cs typeface="+mj-cs"/>
              </a:defRPr>
            </a:defPPr>
            <a:lvl1pPr algn="l" eaLnBrk="1" latinLnBrk="0" hangingPunct="1">
              <a:buNone/>
              <a:defRPr lang="fr-FR" sz="3600">
                <a:solidFill>
                  <a:schemeClr val="tx1">
                    <a:alpha val="100000"/>
                  </a:schemeClr>
                </a:solidFill>
                <a:latin typeface="+mj-lt"/>
              </a:defRPr>
            </a:lvl1pPr>
          </a:lstStyle>
          <a:p>
            <a:r>
              <a:rPr lang="fr-FR" sz="9800" b="1" kern="0" dirty="0">
                <a:solidFill>
                  <a:schemeClr val="tx1">
                    <a:alpha val="64000"/>
                  </a:schemeClr>
                </a:solidFill>
                <a:cs typeface="Arial" pitchFamily="34" charset="0"/>
              </a:rPr>
              <a:t>5</a:t>
            </a:r>
            <a:r>
              <a:rPr lang="fr-FR" sz="9800" b="1" kern="0" dirty="0" smtClean="0">
                <a:solidFill>
                  <a:schemeClr val="tx1">
                    <a:alpha val="64000"/>
                  </a:schemeClr>
                </a:solidFill>
                <a:cs typeface="Arial" pitchFamily="34" charset="0"/>
              </a:rPr>
              <a:t> </a:t>
            </a:r>
            <a:r>
              <a:rPr lang="fr-FR" sz="4400" b="1" kern="0" dirty="0" smtClean="0">
                <a:solidFill>
                  <a:prstClr val="black">
                    <a:lumMod val="85000"/>
                    <a:lumOff val="15000"/>
                  </a:prstClr>
                </a:solidFill>
                <a:latin typeface="Comic Sans MS" panose="030F0702030302020204" pitchFamily="66" charset="0"/>
              </a:rPr>
              <a:t>Conclusion</a:t>
            </a:r>
            <a:endParaRPr lang="fr-FR" sz="4800" b="1" kern="0" dirty="0">
              <a:solidFill>
                <a:schemeClr val="tx1">
                  <a:alpha val="64000"/>
                </a:schemeClr>
              </a:solidFill>
              <a:latin typeface="Comic Sans MS" panose="030F0702030302020204" pitchFamily="66" charset="0"/>
              <a:cs typeface="Arial" pitchFamily="34" charset="0"/>
            </a:endParaRPr>
          </a:p>
        </p:txBody>
      </p:sp>
      <p:sp>
        <p:nvSpPr>
          <p:cNvPr id="2" name="Rectangle 1"/>
          <p:cNvSpPr/>
          <p:nvPr/>
        </p:nvSpPr>
        <p:spPr>
          <a:xfrm>
            <a:off x="1619672" y="2636912"/>
            <a:ext cx="5904656" cy="1107996"/>
          </a:xfrm>
          <a:prstGeom prst="rect">
            <a:avLst/>
          </a:prstGeom>
          <a:noFill/>
        </p:spPr>
        <p:txBody>
          <a:bodyPr wrap="square" lIns="91440" tIns="45720" rIns="91440" bIns="45720">
            <a:spAutoFit/>
          </a:bodyPr>
          <a:lstStyle/>
          <a:p>
            <a:pPr algn="ctr"/>
            <a:r>
              <a:rPr lang="fr-FR" sz="6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anose="030F0702030302020204" pitchFamily="66" charset="0"/>
              </a:rPr>
              <a:t>Questions?</a:t>
            </a:r>
            <a:endParaRPr lang="fr-FR" sz="6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anose="030F0702030302020204" pitchFamily="66" charset="0"/>
            </a:endParaRPr>
          </a:p>
        </p:txBody>
      </p:sp>
    </p:spTree>
    <p:extLst>
      <p:ext uri="{BB962C8B-B14F-4D97-AF65-F5344CB8AC3E}">
        <p14:creationId xmlns:p14="http://schemas.microsoft.com/office/powerpoint/2010/main" val="3435784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1331640" y="188640"/>
            <a:ext cx="7488832" cy="1152128"/>
          </a:xfrm>
          <a:prstGeom prst="rect">
            <a:avLst/>
          </a:prstGeom>
        </p:spPr>
        <p:txBody>
          <a:bodyPr anchor="b" anchorCtr="0">
            <a:noAutofit/>
          </a:bodyPr>
          <a:lstStyle>
            <a:defPPr>
              <a:defRPr lang="fr-FR" sz="4400">
                <a:solidFill>
                  <a:schemeClr val="tx1"/>
                </a:solidFill>
                <a:latin typeface="+mj-lt"/>
                <a:ea typeface="+mj-ea"/>
                <a:cs typeface="+mj-cs"/>
              </a:defRPr>
            </a:defPPr>
            <a:lvl1pPr algn="l" eaLnBrk="1" latinLnBrk="0" hangingPunct="1">
              <a:buNone/>
              <a:defRPr lang="fr-FR" sz="3600">
                <a:solidFill>
                  <a:schemeClr val="tx1">
                    <a:alpha val="100000"/>
                  </a:schemeClr>
                </a:solidFill>
                <a:latin typeface="+mj-lt"/>
              </a:defRPr>
            </a:lvl1pPr>
          </a:lstStyle>
          <a:p>
            <a:r>
              <a:rPr lang="fr-FR" b="1" kern="0" dirty="0" smtClean="0">
                <a:solidFill>
                  <a:prstClr val="black">
                    <a:lumMod val="85000"/>
                    <a:lumOff val="15000"/>
                  </a:prstClr>
                </a:solidFill>
                <a:latin typeface="Comic Sans MS" panose="030F0702030302020204" pitchFamily="66" charset="0"/>
              </a:rPr>
              <a:t>Post 3</a:t>
            </a:r>
            <a:r>
              <a:rPr lang="fr-FR" b="1" kern="0" baseline="30000" dirty="0" smtClean="0">
                <a:solidFill>
                  <a:prstClr val="black">
                    <a:lumMod val="85000"/>
                    <a:lumOff val="15000"/>
                  </a:prstClr>
                </a:solidFill>
                <a:latin typeface="Comic Sans MS" panose="030F0702030302020204" pitchFamily="66" charset="0"/>
              </a:rPr>
              <a:t>ème</a:t>
            </a:r>
            <a:r>
              <a:rPr lang="fr-FR" b="1" kern="0" dirty="0" smtClean="0">
                <a:solidFill>
                  <a:prstClr val="black">
                    <a:lumMod val="85000"/>
                    <a:lumOff val="15000"/>
                  </a:prstClr>
                </a:solidFill>
                <a:latin typeface="Comic Sans MS" panose="030F0702030302020204" pitchFamily="66" charset="0"/>
              </a:rPr>
              <a:t>: quelles possibilités ?</a:t>
            </a:r>
            <a:endParaRPr lang="fr-FR" sz="2400" b="1" kern="0" dirty="0">
              <a:latin typeface="Comic Sans MS" panose="030F0702030302020204" pitchFamily="66" charset="0"/>
            </a:endParaRPr>
          </a:p>
        </p:txBody>
      </p:sp>
      <p:sp>
        <p:nvSpPr>
          <p:cNvPr id="5" name="TextBox 5"/>
          <p:cNvSpPr txBox="1"/>
          <p:nvPr/>
        </p:nvSpPr>
        <p:spPr>
          <a:xfrm>
            <a:off x="107504" y="188640"/>
            <a:ext cx="1080120" cy="1323439"/>
          </a:xfrm>
          <a:prstGeom prst="rect">
            <a:avLst/>
          </a:prstGeom>
          <a:noFill/>
        </p:spPr>
        <p:txBody>
          <a:bodyPr wrap="square" rtlCol="0">
            <a:spAutoFit/>
          </a:bodyPr>
          <a:lstStyle/>
          <a:p>
            <a:r>
              <a:rPr lang="fr-FR" sz="8000" b="1" dirty="0">
                <a:solidFill>
                  <a:schemeClr val="tx1">
                    <a:alpha val="40000"/>
                  </a:schemeClr>
                </a:solidFill>
                <a:cs typeface="Arial" pitchFamily="34" charset="0"/>
              </a:rPr>
              <a:t>1</a:t>
            </a:r>
          </a:p>
        </p:txBody>
      </p:sp>
      <p:graphicFrame>
        <p:nvGraphicFramePr>
          <p:cNvPr id="6" name="Diagramme 5"/>
          <p:cNvGraphicFramePr/>
          <p:nvPr>
            <p:extLst>
              <p:ext uri="{D42A27DB-BD31-4B8C-83A1-F6EECF244321}">
                <p14:modId xmlns:p14="http://schemas.microsoft.com/office/powerpoint/2010/main" val="2755436910"/>
              </p:ext>
            </p:extLst>
          </p:nvPr>
        </p:nvGraphicFramePr>
        <p:xfrm>
          <a:off x="755576" y="1628800"/>
          <a:ext cx="7704856" cy="5022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8450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rganigramme : Préparation 2"/>
          <p:cNvGrpSpPr>
            <a:grpSpLocks/>
          </p:cNvGrpSpPr>
          <p:nvPr/>
        </p:nvGrpSpPr>
        <p:grpSpPr bwMode="auto">
          <a:xfrm>
            <a:off x="865188" y="4821238"/>
            <a:ext cx="3121025" cy="750887"/>
            <a:chOff x="545" y="3037"/>
            <a:chExt cx="1966" cy="473"/>
          </a:xfrm>
        </p:grpSpPr>
        <p:pic>
          <p:nvPicPr>
            <p:cNvPr id="2053" name="Organigramme : Préparation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 y="3037"/>
              <a:ext cx="1966" cy="473"/>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963" y="3060"/>
              <a:ext cx="1134"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sz="1100" b="1" smtClean="0">
                  <a:solidFill>
                    <a:srgbClr val="FFFFFF"/>
                  </a:solidFill>
                </a:rPr>
                <a:t>Voie générale et technologique </a:t>
              </a:r>
            </a:p>
          </p:txBody>
        </p:sp>
      </p:grpSp>
      <p:grpSp>
        <p:nvGrpSpPr>
          <p:cNvPr id="4" name="Organigramme : Préparation 3"/>
          <p:cNvGrpSpPr>
            <a:grpSpLocks/>
          </p:cNvGrpSpPr>
          <p:nvPr/>
        </p:nvGrpSpPr>
        <p:grpSpPr bwMode="auto">
          <a:xfrm>
            <a:off x="5151438" y="4821238"/>
            <a:ext cx="3121025" cy="750887"/>
            <a:chOff x="3245" y="3037"/>
            <a:chExt cx="1966" cy="473"/>
          </a:xfrm>
        </p:grpSpPr>
        <p:pic>
          <p:nvPicPr>
            <p:cNvPr id="2056" name="Organigramme : Préparation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5" y="3037"/>
              <a:ext cx="1966" cy="473"/>
            </a:xfrm>
            <a:prstGeom prst="rect">
              <a:avLst/>
            </a:prstGeom>
            <a:noFill/>
            <a:extLst>
              <a:ext uri="{909E8E84-426E-40DD-AFC4-6F175D3DCCD1}">
                <a14:hiddenFill xmlns:a14="http://schemas.microsoft.com/office/drawing/2010/main">
                  <a:solidFill>
                    <a:srgbClr val="FFFFFF"/>
                  </a:solidFill>
                </a14:hiddenFill>
              </a:ext>
            </a:extLst>
          </p:spPr>
        </p:pic>
        <p:sp>
          <p:nvSpPr>
            <p:cNvPr id="2057" name="Text Box 9"/>
            <p:cNvSpPr txBox="1">
              <a:spLocks noChangeArrowheads="1"/>
            </p:cNvSpPr>
            <p:nvPr/>
          </p:nvSpPr>
          <p:spPr bwMode="auto">
            <a:xfrm>
              <a:off x="3663" y="3060"/>
              <a:ext cx="1134"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sz="1100" b="1" smtClean="0">
                  <a:solidFill>
                    <a:srgbClr val="000000"/>
                  </a:solidFill>
                </a:rPr>
                <a:t>Voie professionnelle</a:t>
              </a:r>
            </a:p>
          </p:txBody>
        </p:sp>
      </p:grpSp>
      <p:grpSp>
        <p:nvGrpSpPr>
          <p:cNvPr id="7" name="Organigramme : Alternative 6"/>
          <p:cNvGrpSpPr>
            <a:grpSpLocks/>
          </p:cNvGrpSpPr>
          <p:nvPr/>
        </p:nvGrpSpPr>
        <p:grpSpPr bwMode="auto">
          <a:xfrm>
            <a:off x="6797675" y="3822700"/>
            <a:ext cx="1474788" cy="609600"/>
            <a:chOff x="4282" y="2408"/>
            <a:chExt cx="929" cy="384"/>
          </a:xfrm>
        </p:grpSpPr>
        <p:pic>
          <p:nvPicPr>
            <p:cNvPr id="2059" name="Organigramme : Alternativ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2" y="2408"/>
              <a:ext cx="929" cy="384"/>
            </a:xfrm>
            <a:prstGeom prst="rect">
              <a:avLst/>
            </a:prstGeom>
            <a:noFill/>
            <a:extLst>
              <a:ext uri="{909E8E84-426E-40DD-AFC4-6F175D3DCCD1}">
                <a14:hiddenFill xmlns:a14="http://schemas.microsoft.com/office/drawing/2010/main">
                  <a:solidFill>
                    <a:srgbClr val="FFFFFF"/>
                  </a:solidFill>
                </a14:hiddenFill>
              </a:ext>
            </a:extLst>
          </p:spPr>
        </p:pic>
        <p:sp>
          <p:nvSpPr>
            <p:cNvPr id="2060" name="Text Box 12"/>
            <p:cNvSpPr txBox="1">
              <a:spLocks noChangeArrowheads="1"/>
            </p:cNvSpPr>
            <p:nvPr/>
          </p:nvSpPr>
          <p:spPr bwMode="auto">
            <a:xfrm>
              <a:off x="4335" y="2445"/>
              <a:ext cx="825"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sz="1100" b="1" smtClean="0">
                  <a:solidFill>
                    <a:srgbClr val="000000"/>
                  </a:solidFill>
                </a:rPr>
                <a:t>1</a:t>
              </a:r>
              <a:r>
                <a:rPr sz="1100" b="1" baseline="30000" smtClean="0">
                  <a:solidFill>
                    <a:srgbClr val="000000"/>
                  </a:solidFill>
                </a:rPr>
                <a:t>ère</a:t>
              </a:r>
              <a:r>
                <a:rPr sz="1100" b="1" smtClean="0">
                  <a:solidFill>
                    <a:srgbClr val="000000"/>
                  </a:solidFill>
                </a:rPr>
                <a:t> année de CAP</a:t>
              </a:r>
            </a:p>
          </p:txBody>
        </p:sp>
      </p:grpSp>
      <p:grpSp>
        <p:nvGrpSpPr>
          <p:cNvPr id="8" name="Organigramme : Alternative 7"/>
          <p:cNvGrpSpPr>
            <a:grpSpLocks/>
          </p:cNvGrpSpPr>
          <p:nvPr/>
        </p:nvGrpSpPr>
        <p:grpSpPr bwMode="auto">
          <a:xfrm>
            <a:off x="725488" y="2822575"/>
            <a:ext cx="1474787" cy="609600"/>
            <a:chOff x="457" y="1778"/>
            <a:chExt cx="929" cy="384"/>
          </a:xfrm>
        </p:grpSpPr>
        <p:pic>
          <p:nvPicPr>
            <p:cNvPr id="2062" name="Organigramme : Alternative 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 y="1778"/>
              <a:ext cx="929" cy="384"/>
            </a:xfrm>
            <a:prstGeom prst="rect">
              <a:avLst/>
            </a:prstGeom>
            <a:noFill/>
            <a:extLst>
              <a:ext uri="{909E8E84-426E-40DD-AFC4-6F175D3DCCD1}">
                <a14:hiddenFill xmlns:a14="http://schemas.microsoft.com/office/drawing/2010/main">
                  <a:solidFill>
                    <a:srgbClr val="FFFFFF"/>
                  </a:solidFill>
                </a14:hiddenFill>
              </a:ext>
            </a:extLst>
          </p:spPr>
        </p:pic>
        <p:sp>
          <p:nvSpPr>
            <p:cNvPr id="2063" name="Text Box 15"/>
            <p:cNvSpPr txBox="1">
              <a:spLocks noChangeArrowheads="1"/>
            </p:cNvSpPr>
            <p:nvPr/>
          </p:nvSpPr>
          <p:spPr bwMode="auto">
            <a:xfrm>
              <a:off x="510" y="1815"/>
              <a:ext cx="825"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sz="1100" b="1" smtClean="0">
                  <a:solidFill>
                    <a:srgbClr val="FFFFFF"/>
                  </a:solidFill>
                </a:rPr>
                <a:t>1</a:t>
              </a:r>
              <a:r>
                <a:rPr sz="1100" b="1" baseline="30000" smtClean="0">
                  <a:solidFill>
                    <a:srgbClr val="FFFFFF"/>
                  </a:solidFill>
                </a:rPr>
                <a:t>ère</a:t>
              </a:r>
              <a:r>
                <a:rPr sz="1100" b="1" smtClean="0">
                  <a:solidFill>
                    <a:srgbClr val="FFFFFF"/>
                  </a:solidFill>
                </a:rPr>
                <a:t> générale</a:t>
              </a:r>
            </a:p>
          </p:txBody>
        </p:sp>
      </p:grpSp>
      <p:grpSp>
        <p:nvGrpSpPr>
          <p:cNvPr id="9" name="Organigramme : Alternative 8"/>
          <p:cNvGrpSpPr>
            <a:grpSpLocks/>
          </p:cNvGrpSpPr>
          <p:nvPr/>
        </p:nvGrpSpPr>
        <p:grpSpPr bwMode="auto">
          <a:xfrm>
            <a:off x="2584450" y="2822575"/>
            <a:ext cx="1470025" cy="609600"/>
            <a:chOff x="1628" y="1778"/>
            <a:chExt cx="926" cy="384"/>
          </a:xfrm>
        </p:grpSpPr>
        <p:pic>
          <p:nvPicPr>
            <p:cNvPr id="2065" name="Organigramme : Alternative 8"/>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28" y="1778"/>
              <a:ext cx="926" cy="384"/>
            </a:xfrm>
            <a:prstGeom prst="rect">
              <a:avLst/>
            </a:prstGeom>
            <a:noFill/>
            <a:extLst>
              <a:ext uri="{909E8E84-426E-40DD-AFC4-6F175D3DCCD1}">
                <a14:hiddenFill xmlns:a14="http://schemas.microsoft.com/office/drawing/2010/main">
                  <a:solidFill>
                    <a:srgbClr val="FFFFFF"/>
                  </a:solidFill>
                </a14:hiddenFill>
              </a:ext>
            </a:extLst>
          </p:spPr>
        </p:pic>
        <p:sp>
          <p:nvSpPr>
            <p:cNvPr id="2066" name="Text Box 18"/>
            <p:cNvSpPr txBox="1">
              <a:spLocks noChangeArrowheads="1"/>
            </p:cNvSpPr>
            <p:nvPr/>
          </p:nvSpPr>
          <p:spPr bwMode="auto">
            <a:xfrm>
              <a:off x="1680" y="1815"/>
              <a:ext cx="825"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sz="1100" b="1" smtClean="0">
                  <a:solidFill>
                    <a:srgbClr val="FFFFFF"/>
                  </a:solidFill>
                </a:rPr>
                <a:t>1</a:t>
              </a:r>
              <a:r>
                <a:rPr sz="1100" b="1" baseline="30000" smtClean="0">
                  <a:solidFill>
                    <a:srgbClr val="FFFFFF"/>
                  </a:solidFill>
                </a:rPr>
                <a:t>ère</a:t>
              </a:r>
              <a:r>
                <a:rPr sz="1100" b="1" smtClean="0">
                  <a:solidFill>
                    <a:srgbClr val="FFFFFF"/>
                  </a:solidFill>
                </a:rPr>
                <a:t> technologique</a:t>
              </a:r>
            </a:p>
          </p:txBody>
        </p:sp>
      </p:grpSp>
      <p:grpSp>
        <p:nvGrpSpPr>
          <p:cNvPr id="11" name="Organigramme : Alternative 10"/>
          <p:cNvGrpSpPr>
            <a:grpSpLocks/>
          </p:cNvGrpSpPr>
          <p:nvPr/>
        </p:nvGrpSpPr>
        <p:grpSpPr bwMode="auto">
          <a:xfrm>
            <a:off x="6797675" y="2822575"/>
            <a:ext cx="1474788" cy="609600"/>
            <a:chOff x="4282" y="1778"/>
            <a:chExt cx="929" cy="384"/>
          </a:xfrm>
        </p:grpSpPr>
        <p:pic>
          <p:nvPicPr>
            <p:cNvPr id="2068" name="Organigramme : Alternative 10"/>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2" y="1778"/>
              <a:ext cx="929" cy="384"/>
            </a:xfrm>
            <a:prstGeom prst="rect">
              <a:avLst/>
            </a:prstGeom>
            <a:noFill/>
            <a:extLst>
              <a:ext uri="{909E8E84-426E-40DD-AFC4-6F175D3DCCD1}">
                <a14:hiddenFill xmlns:a14="http://schemas.microsoft.com/office/drawing/2010/main">
                  <a:solidFill>
                    <a:srgbClr val="FFFFFF"/>
                  </a:solidFill>
                </a14:hiddenFill>
              </a:ext>
            </a:extLst>
          </p:spPr>
        </p:pic>
        <p:sp>
          <p:nvSpPr>
            <p:cNvPr id="2069" name="Text Box 21"/>
            <p:cNvSpPr txBox="1">
              <a:spLocks noChangeArrowheads="1"/>
            </p:cNvSpPr>
            <p:nvPr/>
          </p:nvSpPr>
          <p:spPr bwMode="auto">
            <a:xfrm>
              <a:off x="4335" y="1815"/>
              <a:ext cx="825"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sz="1100" b="1" smtClean="0">
                  <a:solidFill>
                    <a:srgbClr val="000000"/>
                  </a:solidFill>
                </a:rPr>
                <a:t>2</a:t>
              </a:r>
              <a:r>
                <a:rPr sz="1100" b="1" baseline="30000" smtClean="0">
                  <a:solidFill>
                    <a:srgbClr val="000000"/>
                  </a:solidFill>
                </a:rPr>
                <a:t>ème</a:t>
              </a:r>
              <a:r>
                <a:rPr sz="1100" b="1" smtClean="0">
                  <a:solidFill>
                    <a:srgbClr val="000000"/>
                  </a:solidFill>
                </a:rPr>
                <a:t> année de CAP</a:t>
              </a:r>
            </a:p>
          </p:txBody>
        </p:sp>
      </p:grpSp>
      <p:grpSp>
        <p:nvGrpSpPr>
          <p:cNvPr id="13" name="Organigramme : Alternative 12"/>
          <p:cNvGrpSpPr>
            <a:grpSpLocks/>
          </p:cNvGrpSpPr>
          <p:nvPr/>
        </p:nvGrpSpPr>
        <p:grpSpPr bwMode="auto">
          <a:xfrm>
            <a:off x="725488" y="1822450"/>
            <a:ext cx="1474787" cy="609600"/>
            <a:chOff x="457" y="1148"/>
            <a:chExt cx="929" cy="384"/>
          </a:xfrm>
        </p:grpSpPr>
        <p:pic>
          <p:nvPicPr>
            <p:cNvPr id="2071" name="Organigramme : Alternative 12"/>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 y="1148"/>
              <a:ext cx="929" cy="384"/>
            </a:xfrm>
            <a:prstGeom prst="rect">
              <a:avLst/>
            </a:prstGeom>
            <a:noFill/>
            <a:extLst>
              <a:ext uri="{909E8E84-426E-40DD-AFC4-6F175D3DCCD1}">
                <a14:hiddenFill xmlns:a14="http://schemas.microsoft.com/office/drawing/2010/main">
                  <a:solidFill>
                    <a:srgbClr val="FFFFFF"/>
                  </a:solidFill>
                </a14:hiddenFill>
              </a:ext>
            </a:extLst>
          </p:spPr>
        </p:pic>
        <p:sp>
          <p:nvSpPr>
            <p:cNvPr id="2072" name="Text Box 24"/>
            <p:cNvSpPr txBox="1">
              <a:spLocks noChangeArrowheads="1"/>
            </p:cNvSpPr>
            <p:nvPr/>
          </p:nvSpPr>
          <p:spPr bwMode="auto">
            <a:xfrm>
              <a:off x="510" y="1185"/>
              <a:ext cx="825"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sz="1100" b="1" smtClean="0">
                  <a:solidFill>
                    <a:srgbClr val="FFFFFF"/>
                  </a:solidFill>
                </a:rPr>
                <a:t>Terminale</a:t>
              </a:r>
            </a:p>
            <a:p>
              <a:pPr algn="ctr" fontAlgn="base">
                <a:spcBef>
                  <a:spcPct val="0"/>
                </a:spcBef>
                <a:spcAft>
                  <a:spcPct val="0"/>
                </a:spcAft>
              </a:pPr>
              <a:r>
                <a:rPr sz="1100" b="1" smtClean="0">
                  <a:solidFill>
                    <a:srgbClr val="FFFFFF"/>
                  </a:solidFill>
                </a:rPr>
                <a:t>générale</a:t>
              </a:r>
            </a:p>
          </p:txBody>
        </p:sp>
      </p:grpSp>
      <p:grpSp>
        <p:nvGrpSpPr>
          <p:cNvPr id="14" name="Organigramme : Alternative 13"/>
          <p:cNvGrpSpPr>
            <a:grpSpLocks/>
          </p:cNvGrpSpPr>
          <p:nvPr/>
        </p:nvGrpSpPr>
        <p:grpSpPr bwMode="auto">
          <a:xfrm>
            <a:off x="5084763" y="1822450"/>
            <a:ext cx="1468437" cy="609600"/>
            <a:chOff x="3203" y="1148"/>
            <a:chExt cx="925" cy="384"/>
          </a:xfrm>
        </p:grpSpPr>
        <p:pic>
          <p:nvPicPr>
            <p:cNvPr id="2074" name="Organigramme : Alternative 13"/>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03" y="1148"/>
              <a:ext cx="925" cy="384"/>
            </a:xfrm>
            <a:prstGeom prst="rect">
              <a:avLst/>
            </a:prstGeom>
            <a:noFill/>
            <a:extLst>
              <a:ext uri="{909E8E84-426E-40DD-AFC4-6F175D3DCCD1}">
                <a14:hiddenFill xmlns:a14="http://schemas.microsoft.com/office/drawing/2010/main">
                  <a:solidFill>
                    <a:srgbClr val="FFFFFF"/>
                  </a:solidFill>
                </a14:hiddenFill>
              </a:ext>
            </a:extLst>
          </p:spPr>
        </p:pic>
        <p:sp>
          <p:nvSpPr>
            <p:cNvPr id="2075" name="Text Box 27"/>
            <p:cNvSpPr txBox="1">
              <a:spLocks noChangeArrowheads="1"/>
            </p:cNvSpPr>
            <p:nvPr/>
          </p:nvSpPr>
          <p:spPr bwMode="auto">
            <a:xfrm>
              <a:off x="3255" y="1185"/>
              <a:ext cx="825"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sz="1100" b="1" smtClean="0">
                  <a:solidFill>
                    <a:srgbClr val="000000"/>
                  </a:solidFill>
                </a:rPr>
                <a:t>Terminale professionnelle</a:t>
              </a:r>
            </a:p>
          </p:txBody>
        </p:sp>
      </p:grpSp>
      <p:grpSp>
        <p:nvGrpSpPr>
          <p:cNvPr id="15" name="Organigramme : Alternative 14"/>
          <p:cNvGrpSpPr>
            <a:grpSpLocks/>
          </p:cNvGrpSpPr>
          <p:nvPr/>
        </p:nvGrpSpPr>
        <p:grpSpPr bwMode="auto">
          <a:xfrm>
            <a:off x="2584450" y="1822450"/>
            <a:ext cx="1470025" cy="609600"/>
            <a:chOff x="1628" y="1148"/>
            <a:chExt cx="926" cy="384"/>
          </a:xfrm>
        </p:grpSpPr>
        <p:pic>
          <p:nvPicPr>
            <p:cNvPr id="2077" name="Organigramme : Alternative 14"/>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28" y="1148"/>
              <a:ext cx="926" cy="384"/>
            </a:xfrm>
            <a:prstGeom prst="rect">
              <a:avLst/>
            </a:prstGeom>
            <a:noFill/>
            <a:extLst>
              <a:ext uri="{909E8E84-426E-40DD-AFC4-6F175D3DCCD1}">
                <a14:hiddenFill xmlns:a14="http://schemas.microsoft.com/office/drawing/2010/main">
                  <a:solidFill>
                    <a:srgbClr val="FFFFFF"/>
                  </a:solidFill>
                </a14:hiddenFill>
              </a:ext>
            </a:extLst>
          </p:spPr>
        </p:pic>
        <p:sp>
          <p:nvSpPr>
            <p:cNvPr id="2078" name="Text Box 30"/>
            <p:cNvSpPr txBox="1">
              <a:spLocks noChangeArrowheads="1"/>
            </p:cNvSpPr>
            <p:nvPr/>
          </p:nvSpPr>
          <p:spPr bwMode="auto">
            <a:xfrm>
              <a:off x="1680" y="1185"/>
              <a:ext cx="825"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sz="1100" b="1" smtClean="0">
                  <a:solidFill>
                    <a:srgbClr val="FFFFFF"/>
                  </a:solidFill>
                </a:rPr>
                <a:t>Terminale technologique</a:t>
              </a:r>
            </a:p>
          </p:txBody>
        </p:sp>
      </p:grpSp>
      <p:sp>
        <p:nvSpPr>
          <p:cNvPr id="17" name="Parchemin horizontal 16"/>
          <p:cNvSpPr/>
          <p:nvPr/>
        </p:nvSpPr>
        <p:spPr>
          <a:xfrm>
            <a:off x="1857375" y="1341438"/>
            <a:ext cx="1143000" cy="642937"/>
          </a:xfrm>
          <a:prstGeom prst="horizontalScroll">
            <a:avLst/>
          </a:prstGeom>
          <a:solidFill>
            <a:srgbClr val="CCCCFF"/>
          </a:solidFill>
        </p:spPr>
        <p:style>
          <a:lnRef idx="1">
            <a:schemeClr val="accent4"/>
          </a:lnRef>
          <a:fillRef idx="2">
            <a:schemeClr val="accent4"/>
          </a:fillRef>
          <a:effectRef idx="1">
            <a:schemeClr val="accent4"/>
          </a:effectRef>
          <a:fontRef idx="minor">
            <a:schemeClr val="dk1"/>
          </a:fontRef>
        </p:style>
        <p:txBody>
          <a:bodyPr anchor="ctr"/>
          <a:lstStyle/>
          <a:p>
            <a:pPr algn="ctr" fontAlgn="base">
              <a:spcBef>
                <a:spcPct val="0"/>
              </a:spcBef>
              <a:spcAft>
                <a:spcPct val="0"/>
              </a:spcAft>
              <a:defRPr/>
            </a:pPr>
            <a:r>
              <a:rPr sz="1000" b="1" dirty="0">
                <a:solidFill>
                  <a:srgbClr val="000000"/>
                </a:solidFill>
              </a:rPr>
              <a:t>Baccalauréat général</a:t>
            </a:r>
          </a:p>
        </p:txBody>
      </p:sp>
      <p:sp>
        <p:nvSpPr>
          <p:cNvPr id="18" name="Parchemin horizontal 17"/>
          <p:cNvSpPr/>
          <p:nvPr/>
        </p:nvSpPr>
        <p:spPr>
          <a:xfrm>
            <a:off x="6143625" y="1428750"/>
            <a:ext cx="1143000" cy="642938"/>
          </a:xfrm>
          <a:prstGeom prst="horizontalScroll">
            <a:avLst/>
          </a:prstGeom>
          <a:solidFill>
            <a:srgbClr val="CCFF99"/>
          </a:solidFill>
        </p:spPr>
        <p:style>
          <a:lnRef idx="1">
            <a:schemeClr val="accent4"/>
          </a:lnRef>
          <a:fillRef idx="2">
            <a:schemeClr val="accent4"/>
          </a:fillRef>
          <a:effectRef idx="1">
            <a:schemeClr val="accent4"/>
          </a:effectRef>
          <a:fontRef idx="minor">
            <a:schemeClr val="dk1"/>
          </a:fontRef>
        </p:style>
        <p:txBody>
          <a:bodyPr anchor="ctr"/>
          <a:lstStyle/>
          <a:p>
            <a:pPr algn="ctr" fontAlgn="base">
              <a:spcBef>
                <a:spcPct val="0"/>
              </a:spcBef>
              <a:spcAft>
                <a:spcPct val="0"/>
              </a:spcAft>
              <a:defRPr/>
            </a:pPr>
            <a:r>
              <a:rPr sz="1000" b="1" dirty="0">
                <a:solidFill>
                  <a:srgbClr val="000000"/>
                </a:solidFill>
              </a:rPr>
              <a:t>Baccalauréat professionnel</a:t>
            </a:r>
          </a:p>
        </p:txBody>
      </p:sp>
      <p:sp>
        <p:nvSpPr>
          <p:cNvPr id="19" name="Parchemin horizontal 18"/>
          <p:cNvSpPr/>
          <p:nvPr/>
        </p:nvSpPr>
        <p:spPr>
          <a:xfrm>
            <a:off x="3643313" y="1341438"/>
            <a:ext cx="1214437" cy="642937"/>
          </a:xfrm>
          <a:prstGeom prst="horizontalScroll">
            <a:avLst/>
          </a:prstGeom>
          <a:solidFill>
            <a:srgbClr val="CCCCFF"/>
          </a:solidFill>
        </p:spPr>
        <p:style>
          <a:lnRef idx="1">
            <a:schemeClr val="accent4"/>
          </a:lnRef>
          <a:fillRef idx="2">
            <a:schemeClr val="accent4"/>
          </a:fillRef>
          <a:effectRef idx="1">
            <a:schemeClr val="accent4"/>
          </a:effectRef>
          <a:fontRef idx="minor">
            <a:schemeClr val="dk1"/>
          </a:fontRef>
        </p:style>
        <p:txBody>
          <a:bodyPr anchor="ctr"/>
          <a:lstStyle/>
          <a:p>
            <a:pPr algn="ctr" fontAlgn="base">
              <a:spcBef>
                <a:spcPct val="0"/>
              </a:spcBef>
              <a:spcAft>
                <a:spcPct val="0"/>
              </a:spcAft>
              <a:defRPr/>
            </a:pPr>
            <a:r>
              <a:rPr sz="1000" b="1" dirty="0">
                <a:solidFill>
                  <a:srgbClr val="000000"/>
                </a:solidFill>
              </a:rPr>
              <a:t>Baccalauréat technologique</a:t>
            </a:r>
          </a:p>
        </p:txBody>
      </p:sp>
      <p:sp>
        <p:nvSpPr>
          <p:cNvPr id="20" name="Parchemin horizontal 19"/>
          <p:cNvSpPr/>
          <p:nvPr/>
        </p:nvSpPr>
        <p:spPr>
          <a:xfrm>
            <a:off x="7740650" y="2281238"/>
            <a:ext cx="1285875" cy="642937"/>
          </a:xfrm>
          <a:prstGeom prst="horizontalScroll">
            <a:avLst/>
          </a:prstGeom>
          <a:solidFill>
            <a:srgbClr val="CCFF99"/>
          </a:solidFill>
        </p:spPr>
        <p:style>
          <a:lnRef idx="1">
            <a:schemeClr val="accent4"/>
          </a:lnRef>
          <a:fillRef idx="2">
            <a:schemeClr val="accent4"/>
          </a:fillRef>
          <a:effectRef idx="1">
            <a:schemeClr val="accent4"/>
          </a:effectRef>
          <a:fontRef idx="minor">
            <a:schemeClr val="dk1"/>
          </a:fontRef>
        </p:style>
        <p:txBody>
          <a:bodyPr anchor="ctr"/>
          <a:lstStyle/>
          <a:p>
            <a:pPr algn="ctr" fontAlgn="base">
              <a:spcBef>
                <a:spcPct val="0"/>
              </a:spcBef>
              <a:spcAft>
                <a:spcPct val="0"/>
              </a:spcAft>
              <a:defRPr/>
            </a:pPr>
            <a:r>
              <a:rPr sz="1000" b="1" dirty="0">
                <a:solidFill>
                  <a:srgbClr val="000000"/>
                </a:solidFill>
              </a:rPr>
              <a:t>Certificat d’aptitude professionnelle</a:t>
            </a:r>
          </a:p>
        </p:txBody>
      </p:sp>
      <p:grpSp>
        <p:nvGrpSpPr>
          <p:cNvPr id="23" name="Organigramme : Terminateur 22"/>
          <p:cNvGrpSpPr>
            <a:grpSpLocks/>
          </p:cNvGrpSpPr>
          <p:nvPr/>
        </p:nvGrpSpPr>
        <p:grpSpPr bwMode="auto">
          <a:xfrm>
            <a:off x="646113" y="317500"/>
            <a:ext cx="3487737" cy="762000"/>
            <a:chOff x="407" y="200"/>
            <a:chExt cx="2197" cy="480"/>
          </a:xfrm>
        </p:grpSpPr>
        <p:pic>
          <p:nvPicPr>
            <p:cNvPr id="2084" name="Organigramme : Terminateur 22"/>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7" y="200"/>
              <a:ext cx="2197" cy="480"/>
            </a:xfrm>
            <a:prstGeom prst="rect">
              <a:avLst/>
            </a:prstGeom>
            <a:noFill/>
            <a:extLst>
              <a:ext uri="{909E8E84-426E-40DD-AFC4-6F175D3DCCD1}">
                <a14:hiddenFill xmlns:a14="http://schemas.microsoft.com/office/drawing/2010/main">
                  <a:solidFill>
                    <a:srgbClr val="FFFFFF"/>
                  </a:solidFill>
                </a14:hiddenFill>
              </a:ext>
            </a:extLst>
          </p:spPr>
        </p:pic>
        <p:sp>
          <p:nvSpPr>
            <p:cNvPr id="2085" name="Text Box 37"/>
            <p:cNvSpPr txBox="1">
              <a:spLocks noChangeArrowheads="1"/>
            </p:cNvSpPr>
            <p:nvPr/>
          </p:nvSpPr>
          <p:spPr bwMode="auto">
            <a:xfrm>
              <a:off x="550" y="284"/>
              <a:ext cx="1915"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b="1" smtClean="0">
                  <a:solidFill>
                    <a:srgbClr val="000000"/>
                  </a:solidFill>
                </a:rPr>
                <a:t>Enseignement supérieur</a:t>
              </a:r>
            </a:p>
          </p:txBody>
        </p:sp>
      </p:grpSp>
      <p:grpSp>
        <p:nvGrpSpPr>
          <p:cNvPr id="24" name="Organigramme : Terminateur 23"/>
          <p:cNvGrpSpPr>
            <a:grpSpLocks/>
          </p:cNvGrpSpPr>
          <p:nvPr/>
        </p:nvGrpSpPr>
        <p:grpSpPr bwMode="auto">
          <a:xfrm>
            <a:off x="5005388" y="317500"/>
            <a:ext cx="3486150" cy="762000"/>
            <a:chOff x="3153" y="200"/>
            <a:chExt cx="2196" cy="480"/>
          </a:xfrm>
        </p:grpSpPr>
        <p:pic>
          <p:nvPicPr>
            <p:cNvPr id="2087" name="Organigramme : Terminateur 23"/>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53" y="200"/>
              <a:ext cx="2196" cy="480"/>
            </a:xfrm>
            <a:prstGeom prst="rect">
              <a:avLst/>
            </a:prstGeom>
            <a:noFill/>
            <a:extLst>
              <a:ext uri="{909E8E84-426E-40DD-AFC4-6F175D3DCCD1}">
                <a14:hiddenFill xmlns:a14="http://schemas.microsoft.com/office/drawing/2010/main">
                  <a:solidFill>
                    <a:srgbClr val="FFFFFF"/>
                  </a:solidFill>
                </a14:hiddenFill>
              </a:ext>
            </a:extLst>
          </p:spPr>
        </p:pic>
        <p:sp>
          <p:nvSpPr>
            <p:cNvPr id="2088" name="Text Box 40"/>
            <p:cNvSpPr txBox="1">
              <a:spLocks noChangeArrowheads="1"/>
            </p:cNvSpPr>
            <p:nvPr/>
          </p:nvSpPr>
          <p:spPr bwMode="auto">
            <a:xfrm>
              <a:off x="3295" y="284"/>
              <a:ext cx="1915"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b="1" smtClean="0">
                  <a:solidFill>
                    <a:srgbClr val="000000"/>
                  </a:solidFill>
                </a:rPr>
                <a:t>Insertion professionnelle</a:t>
              </a:r>
            </a:p>
          </p:txBody>
        </p:sp>
      </p:grpSp>
      <p:sp>
        <p:nvSpPr>
          <p:cNvPr id="26" name="Flèche angle droit à deux pointes 25"/>
          <p:cNvSpPr/>
          <p:nvPr/>
        </p:nvSpPr>
        <p:spPr>
          <a:xfrm>
            <a:off x="5072063" y="5500688"/>
            <a:ext cx="1928812" cy="1000125"/>
          </a:xfrm>
          <a:prstGeom prst="leftUpArrow">
            <a:avLst>
              <a:gd name="adj1" fmla="val 7857"/>
              <a:gd name="adj2" fmla="val 25000"/>
              <a:gd name="adj3" fmla="val 50000"/>
            </a:avLst>
          </a:prstGeom>
        </p:spPr>
        <p:style>
          <a:lnRef idx="1">
            <a:schemeClr val="accent4"/>
          </a:lnRef>
          <a:fillRef idx="2">
            <a:schemeClr val="accent4"/>
          </a:fillRef>
          <a:effectRef idx="1">
            <a:schemeClr val="accent4"/>
          </a:effectRef>
          <a:fontRef idx="minor">
            <a:schemeClr val="dk1"/>
          </a:fontRef>
        </p:style>
        <p:txBody>
          <a:bodyPr anchor="ctr"/>
          <a:lstStyle/>
          <a:p>
            <a:pPr algn="ctr" fontAlgn="base">
              <a:spcBef>
                <a:spcPct val="0"/>
              </a:spcBef>
              <a:spcAft>
                <a:spcPct val="0"/>
              </a:spcAft>
              <a:defRPr/>
            </a:pPr>
            <a:endParaRPr>
              <a:solidFill>
                <a:srgbClr val="000000"/>
              </a:solidFill>
            </a:endParaRPr>
          </a:p>
        </p:txBody>
      </p:sp>
      <p:sp>
        <p:nvSpPr>
          <p:cNvPr id="27" name="Flèche angle droit à deux pointes 26"/>
          <p:cNvSpPr/>
          <p:nvPr/>
        </p:nvSpPr>
        <p:spPr>
          <a:xfrm rot="5400000">
            <a:off x="2660650" y="5018088"/>
            <a:ext cx="965200" cy="2000250"/>
          </a:xfrm>
          <a:prstGeom prst="leftUpArrow">
            <a:avLst>
              <a:gd name="adj1" fmla="val 7857"/>
              <a:gd name="adj2" fmla="val 24506"/>
              <a:gd name="adj3" fmla="val 50000"/>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endParaRPr>
              <a:solidFill>
                <a:srgbClr val="000000"/>
              </a:solidFill>
            </a:endParaRPr>
          </a:p>
        </p:txBody>
      </p:sp>
      <p:sp>
        <p:nvSpPr>
          <p:cNvPr id="28" name="Flèche vers le haut 27"/>
          <p:cNvSpPr/>
          <p:nvPr/>
        </p:nvSpPr>
        <p:spPr>
          <a:xfrm>
            <a:off x="1285875" y="3357563"/>
            <a:ext cx="142875" cy="500062"/>
          </a:xfrm>
          <a:prstGeom prst="upArrow">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endParaRPr>
              <a:solidFill>
                <a:srgbClr val="000000"/>
              </a:solidFill>
            </a:endParaRPr>
          </a:p>
        </p:txBody>
      </p:sp>
      <p:sp>
        <p:nvSpPr>
          <p:cNvPr id="29" name="Flèche vers le haut 28"/>
          <p:cNvSpPr/>
          <p:nvPr/>
        </p:nvSpPr>
        <p:spPr>
          <a:xfrm>
            <a:off x="2286000" y="4357688"/>
            <a:ext cx="142875" cy="500062"/>
          </a:xfrm>
          <a:prstGeom prst="upArrow">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endParaRPr>
              <a:solidFill>
                <a:srgbClr val="000000"/>
              </a:solidFill>
            </a:endParaRPr>
          </a:p>
        </p:txBody>
      </p:sp>
      <p:sp>
        <p:nvSpPr>
          <p:cNvPr id="30" name="Flèche vers le haut 29"/>
          <p:cNvSpPr/>
          <p:nvPr/>
        </p:nvSpPr>
        <p:spPr>
          <a:xfrm>
            <a:off x="3214688" y="3357563"/>
            <a:ext cx="142875" cy="500062"/>
          </a:xfrm>
          <a:prstGeom prst="upArrow">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endParaRPr>
              <a:solidFill>
                <a:srgbClr val="000000"/>
              </a:solidFill>
            </a:endParaRPr>
          </a:p>
        </p:txBody>
      </p:sp>
      <p:sp>
        <p:nvSpPr>
          <p:cNvPr id="31" name="Flèche vers le haut 30"/>
          <p:cNvSpPr/>
          <p:nvPr/>
        </p:nvSpPr>
        <p:spPr>
          <a:xfrm>
            <a:off x="1285875" y="2357438"/>
            <a:ext cx="142875" cy="500062"/>
          </a:xfrm>
          <a:prstGeom prst="upArrow">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endParaRPr>
              <a:solidFill>
                <a:srgbClr val="000000"/>
              </a:solidFill>
            </a:endParaRPr>
          </a:p>
        </p:txBody>
      </p:sp>
      <p:sp>
        <p:nvSpPr>
          <p:cNvPr id="32" name="Flèche vers le haut 31"/>
          <p:cNvSpPr/>
          <p:nvPr/>
        </p:nvSpPr>
        <p:spPr>
          <a:xfrm>
            <a:off x="3214688" y="2357438"/>
            <a:ext cx="142875" cy="500062"/>
          </a:xfrm>
          <a:prstGeom prst="upArrow">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endParaRPr>
              <a:solidFill>
                <a:srgbClr val="000000"/>
              </a:solidFill>
            </a:endParaRPr>
          </a:p>
        </p:txBody>
      </p:sp>
      <p:sp>
        <p:nvSpPr>
          <p:cNvPr id="33" name="Flèche vers le haut 32"/>
          <p:cNvSpPr/>
          <p:nvPr/>
        </p:nvSpPr>
        <p:spPr>
          <a:xfrm>
            <a:off x="5786438" y="4357688"/>
            <a:ext cx="142875" cy="500062"/>
          </a:xfrm>
          <a:prstGeom prst="upArrow">
            <a:avLst/>
          </a:prstGeom>
        </p:spPr>
        <p:style>
          <a:lnRef idx="1">
            <a:schemeClr val="accent4"/>
          </a:lnRef>
          <a:fillRef idx="2">
            <a:schemeClr val="accent4"/>
          </a:fillRef>
          <a:effectRef idx="1">
            <a:schemeClr val="accent4"/>
          </a:effectRef>
          <a:fontRef idx="minor">
            <a:schemeClr val="dk1"/>
          </a:fontRef>
        </p:style>
        <p:txBody>
          <a:bodyPr anchor="ctr"/>
          <a:lstStyle/>
          <a:p>
            <a:pPr algn="ctr" fontAlgn="base">
              <a:spcBef>
                <a:spcPct val="0"/>
              </a:spcBef>
              <a:spcAft>
                <a:spcPct val="0"/>
              </a:spcAft>
              <a:defRPr/>
            </a:pPr>
            <a:endParaRPr>
              <a:solidFill>
                <a:srgbClr val="000000"/>
              </a:solidFill>
            </a:endParaRPr>
          </a:p>
        </p:txBody>
      </p:sp>
      <p:sp>
        <p:nvSpPr>
          <p:cNvPr id="34" name="Flèche vers le haut 33"/>
          <p:cNvSpPr/>
          <p:nvPr/>
        </p:nvSpPr>
        <p:spPr>
          <a:xfrm>
            <a:off x="7429500" y="4357688"/>
            <a:ext cx="142875" cy="500062"/>
          </a:xfrm>
          <a:prstGeom prst="upArrow">
            <a:avLst/>
          </a:prstGeom>
        </p:spPr>
        <p:style>
          <a:lnRef idx="1">
            <a:schemeClr val="accent4"/>
          </a:lnRef>
          <a:fillRef idx="2">
            <a:schemeClr val="accent4"/>
          </a:fillRef>
          <a:effectRef idx="1">
            <a:schemeClr val="accent4"/>
          </a:effectRef>
          <a:fontRef idx="minor">
            <a:schemeClr val="dk1"/>
          </a:fontRef>
        </p:style>
        <p:txBody>
          <a:bodyPr anchor="ctr"/>
          <a:lstStyle/>
          <a:p>
            <a:pPr algn="ctr" fontAlgn="base">
              <a:spcBef>
                <a:spcPct val="0"/>
              </a:spcBef>
              <a:spcAft>
                <a:spcPct val="0"/>
              </a:spcAft>
              <a:defRPr/>
            </a:pPr>
            <a:endParaRPr>
              <a:solidFill>
                <a:srgbClr val="000000"/>
              </a:solidFill>
            </a:endParaRPr>
          </a:p>
        </p:txBody>
      </p:sp>
      <p:sp>
        <p:nvSpPr>
          <p:cNvPr id="35" name="Flèche vers le haut 34"/>
          <p:cNvSpPr/>
          <p:nvPr/>
        </p:nvSpPr>
        <p:spPr>
          <a:xfrm>
            <a:off x="5786438" y="3357563"/>
            <a:ext cx="142875" cy="500062"/>
          </a:xfrm>
          <a:prstGeom prst="upArrow">
            <a:avLst/>
          </a:prstGeom>
        </p:spPr>
        <p:style>
          <a:lnRef idx="1">
            <a:schemeClr val="accent4"/>
          </a:lnRef>
          <a:fillRef idx="2">
            <a:schemeClr val="accent4"/>
          </a:fillRef>
          <a:effectRef idx="1">
            <a:schemeClr val="accent4"/>
          </a:effectRef>
          <a:fontRef idx="minor">
            <a:schemeClr val="dk1"/>
          </a:fontRef>
        </p:style>
        <p:txBody>
          <a:bodyPr anchor="ctr"/>
          <a:lstStyle/>
          <a:p>
            <a:pPr algn="ctr" fontAlgn="base">
              <a:spcBef>
                <a:spcPct val="0"/>
              </a:spcBef>
              <a:spcAft>
                <a:spcPct val="0"/>
              </a:spcAft>
              <a:defRPr/>
            </a:pPr>
            <a:endParaRPr>
              <a:solidFill>
                <a:srgbClr val="000000"/>
              </a:solidFill>
            </a:endParaRPr>
          </a:p>
        </p:txBody>
      </p:sp>
      <p:sp>
        <p:nvSpPr>
          <p:cNvPr id="36" name="Flèche vers le haut 35"/>
          <p:cNvSpPr/>
          <p:nvPr/>
        </p:nvSpPr>
        <p:spPr>
          <a:xfrm>
            <a:off x="7429500" y="3357563"/>
            <a:ext cx="142875" cy="500062"/>
          </a:xfrm>
          <a:prstGeom prst="upArrow">
            <a:avLst/>
          </a:prstGeom>
        </p:spPr>
        <p:style>
          <a:lnRef idx="1">
            <a:schemeClr val="accent4"/>
          </a:lnRef>
          <a:fillRef idx="2">
            <a:schemeClr val="accent4"/>
          </a:fillRef>
          <a:effectRef idx="1">
            <a:schemeClr val="accent4"/>
          </a:effectRef>
          <a:fontRef idx="minor">
            <a:schemeClr val="dk1"/>
          </a:fontRef>
        </p:style>
        <p:txBody>
          <a:bodyPr anchor="ctr"/>
          <a:lstStyle/>
          <a:p>
            <a:pPr algn="ctr" fontAlgn="base">
              <a:spcBef>
                <a:spcPct val="0"/>
              </a:spcBef>
              <a:spcAft>
                <a:spcPct val="0"/>
              </a:spcAft>
              <a:defRPr/>
            </a:pPr>
            <a:endParaRPr>
              <a:solidFill>
                <a:srgbClr val="000000"/>
              </a:solidFill>
            </a:endParaRPr>
          </a:p>
        </p:txBody>
      </p:sp>
      <p:sp>
        <p:nvSpPr>
          <p:cNvPr id="37" name="Flèche vers le haut 36"/>
          <p:cNvSpPr/>
          <p:nvPr/>
        </p:nvSpPr>
        <p:spPr>
          <a:xfrm>
            <a:off x="5786438" y="2357438"/>
            <a:ext cx="142875" cy="500062"/>
          </a:xfrm>
          <a:prstGeom prst="upArrow">
            <a:avLst/>
          </a:prstGeom>
        </p:spPr>
        <p:style>
          <a:lnRef idx="1">
            <a:schemeClr val="accent4"/>
          </a:lnRef>
          <a:fillRef idx="2">
            <a:schemeClr val="accent4"/>
          </a:fillRef>
          <a:effectRef idx="1">
            <a:schemeClr val="accent4"/>
          </a:effectRef>
          <a:fontRef idx="minor">
            <a:schemeClr val="dk1"/>
          </a:fontRef>
        </p:style>
        <p:txBody>
          <a:bodyPr anchor="ctr"/>
          <a:lstStyle/>
          <a:p>
            <a:pPr algn="ctr" fontAlgn="base">
              <a:spcBef>
                <a:spcPct val="0"/>
              </a:spcBef>
              <a:spcAft>
                <a:spcPct val="0"/>
              </a:spcAft>
              <a:defRPr/>
            </a:pPr>
            <a:endParaRPr>
              <a:solidFill>
                <a:srgbClr val="000000"/>
              </a:solidFill>
            </a:endParaRPr>
          </a:p>
        </p:txBody>
      </p:sp>
      <p:sp>
        <p:nvSpPr>
          <p:cNvPr id="38" name="Flèche vers le haut 37"/>
          <p:cNvSpPr/>
          <p:nvPr/>
        </p:nvSpPr>
        <p:spPr>
          <a:xfrm>
            <a:off x="1285875" y="1000125"/>
            <a:ext cx="142875" cy="857250"/>
          </a:xfrm>
          <a:prstGeom prst="upArrow">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endParaRPr>
              <a:solidFill>
                <a:srgbClr val="000000"/>
              </a:solidFill>
            </a:endParaRPr>
          </a:p>
        </p:txBody>
      </p:sp>
      <p:sp>
        <p:nvSpPr>
          <p:cNvPr id="39" name="Flèche vers le haut 38"/>
          <p:cNvSpPr/>
          <p:nvPr/>
        </p:nvSpPr>
        <p:spPr>
          <a:xfrm>
            <a:off x="3214688" y="1000125"/>
            <a:ext cx="142875" cy="857250"/>
          </a:xfrm>
          <a:prstGeom prst="upArrow">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endParaRPr>
              <a:solidFill>
                <a:srgbClr val="000000"/>
              </a:solidFill>
            </a:endParaRPr>
          </a:p>
        </p:txBody>
      </p:sp>
      <p:sp>
        <p:nvSpPr>
          <p:cNvPr id="40" name="Flèche vers le haut 39"/>
          <p:cNvSpPr/>
          <p:nvPr/>
        </p:nvSpPr>
        <p:spPr>
          <a:xfrm>
            <a:off x="5786438" y="1000125"/>
            <a:ext cx="142875" cy="857250"/>
          </a:xfrm>
          <a:prstGeom prst="upArrow">
            <a:avLst/>
          </a:prstGeom>
        </p:spPr>
        <p:style>
          <a:lnRef idx="1">
            <a:schemeClr val="accent4"/>
          </a:lnRef>
          <a:fillRef idx="2">
            <a:schemeClr val="accent4"/>
          </a:fillRef>
          <a:effectRef idx="1">
            <a:schemeClr val="accent4"/>
          </a:effectRef>
          <a:fontRef idx="minor">
            <a:schemeClr val="dk1"/>
          </a:fontRef>
        </p:style>
        <p:txBody>
          <a:bodyPr anchor="ctr"/>
          <a:lstStyle/>
          <a:p>
            <a:pPr algn="ctr" fontAlgn="base">
              <a:spcBef>
                <a:spcPct val="0"/>
              </a:spcBef>
              <a:spcAft>
                <a:spcPct val="0"/>
              </a:spcAft>
              <a:defRPr/>
            </a:pPr>
            <a:endParaRPr>
              <a:solidFill>
                <a:srgbClr val="000000"/>
              </a:solidFill>
            </a:endParaRPr>
          </a:p>
        </p:txBody>
      </p:sp>
      <p:sp>
        <p:nvSpPr>
          <p:cNvPr id="41" name="Flèche vers le haut 40"/>
          <p:cNvSpPr/>
          <p:nvPr/>
        </p:nvSpPr>
        <p:spPr>
          <a:xfrm>
            <a:off x="7429500" y="1000125"/>
            <a:ext cx="142875" cy="1857375"/>
          </a:xfrm>
          <a:prstGeom prst="upArrow">
            <a:avLst/>
          </a:prstGeom>
        </p:spPr>
        <p:style>
          <a:lnRef idx="1">
            <a:schemeClr val="accent4"/>
          </a:lnRef>
          <a:fillRef idx="2">
            <a:schemeClr val="accent4"/>
          </a:fillRef>
          <a:effectRef idx="1">
            <a:schemeClr val="accent4"/>
          </a:effectRef>
          <a:fontRef idx="minor">
            <a:schemeClr val="dk1"/>
          </a:fontRef>
        </p:style>
        <p:txBody>
          <a:bodyPr anchor="ctr"/>
          <a:lstStyle/>
          <a:p>
            <a:pPr algn="ctr" fontAlgn="base">
              <a:spcBef>
                <a:spcPct val="0"/>
              </a:spcBef>
              <a:spcAft>
                <a:spcPct val="0"/>
              </a:spcAft>
              <a:defRPr/>
            </a:pPr>
            <a:endParaRPr>
              <a:solidFill>
                <a:srgbClr val="000000"/>
              </a:solidFill>
            </a:endParaRPr>
          </a:p>
        </p:txBody>
      </p:sp>
      <p:grpSp>
        <p:nvGrpSpPr>
          <p:cNvPr id="6" name="Organigramme : Alternative 5"/>
          <p:cNvGrpSpPr>
            <a:grpSpLocks/>
          </p:cNvGrpSpPr>
          <p:nvPr/>
        </p:nvGrpSpPr>
        <p:grpSpPr bwMode="auto">
          <a:xfrm>
            <a:off x="5084763" y="3822700"/>
            <a:ext cx="1468437" cy="609600"/>
            <a:chOff x="3203" y="2408"/>
            <a:chExt cx="925" cy="384"/>
          </a:xfrm>
        </p:grpSpPr>
        <p:pic>
          <p:nvPicPr>
            <p:cNvPr id="2106" name="Organigramme : Alternative 5"/>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03" y="2408"/>
              <a:ext cx="925" cy="384"/>
            </a:xfrm>
            <a:prstGeom prst="rect">
              <a:avLst/>
            </a:prstGeom>
            <a:noFill/>
            <a:extLst>
              <a:ext uri="{909E8E84-426E-40DD-AFC4-6F175D3DCCD1}">
                <a14:hiddenFill xmlns:a14="http://schemas.microsoft.com/office/drawing/2010/main">
                  <a:solidFill>
                    <a:srgbClr val="FFFFFF"/>
                  </a:solidFill>
                </a14:hiddenFill>
              </a:ext>
            </a:extLst>
          </p:spPr>
        </p:pic>
        <p:sp>
          <p:nvSpPr>
            <p:cNvPr id="2107" name="Text Box 59"/>
            <p:cNvSpPr txBox="1">
              <a:spLocks noChangeArrowheads="1"/>
            </p:cNvSpPr>
            <p:nvPr/>
          </p:nvSpPr>
          <p:spPr bwMode="auto">
            <a:xfrm>
              <a:off x="3255" y="2445"/>
              <a:ext cx="825"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sz="1100" b="1" smtClean="0">
                  <a:solidFill>
                    <a:srgbClr val="000000"/>
                  </a:solidFill>
                </a:rPr>
                <a:t>2</a:t>
              </a:r>
              <a:r>
                <a:rPr sz="1100" b="1" baseline="30000" smtClean="0">
                  <a:solidFill>
                    <a:srgbClr val="000000"/>
                  </a:solidFill>
                </a:rPr>
                <a:t>nde</a:t>
              </a:r>
              <a:r>
                <a:rPr sz="1100" b="1" smtClean="0">
                  <a:solidFill>
                    <a:srgbClr val="000000"/>
                  </a:solidFill>
                </a:rPr>
                <a:t> professionnelle</a:t>
              </a:r>
            </a:p>
          </p:txBody>
        </p:sp>
      </p:grpSp>
      <p:grpSp>
        <p:nvGrpSpPr>
          <p:cNvPr id="10" name="Organigramme : Alternative 9"/>
          <p:cNvGrpSpPr>
            <a:grpSpLocks/>
          </p:cNvGrpSpPr>
          <p:nvPr/>
        </p:nvGrpSpPr>
        <p:grpSpPr bwMode="auto">
          <a:xfrm>
            <a:off x="5084763" y="2822575"/>
            <a:ext cx="1468437" cy="609600"/>
            <a:chOff x="3203" y="1778"/>
            <a:chExt cx="925" cy="384"/>
          </a:xfrm>
        </p:grpSpPr>
        <p:pic>
          <p:nvPicPr>
            <p:cNvPr id="2109" name="Organigramme : Alternative 9"/>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03" y="1778"/>
              <a:ext cx="925" cy="384"/>
            </a:xfrm>
            <a:prstGeom prst="rect">
              <a:avLst/>
            </a:prstGeom>
            <a:noFill/>
            <a:extLst>
              <a:ext uri="{909E8E84-426E-40DD-AFC4-6F175D3DCCD1}">
                <a14:hiddenFill xmlns:a14="http://schemas.microsoft.com/office/drawing/2010/main">
                  <a:solidFill>
                    <a:srgbClr val="FFFFFF"/>
                  </a:solidFill>
                </a14:hiddenFill>
              </a:ext>
            </a:extLst>
          </p:spPr>
        </p:pic>
        <p:sp>
          <p:nvSpPr>
            <p:cNvPr id="2110" name="Text Box 62"/>
            <p:cNvSpPr txBox="1">
              <a:spLocks noChangeArrowheads="1"/>
            </p:cNvSpPr>
            <p:nvPr/>
          </p:nvSpPr>
          <p:spPr bwMode="auto">
            <a:xfrm>
              <a:off x="3255" y="1815"/>
              <a:ext cx="825"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sz="1100" b="1" smtClean="0">
                  <a:solidFill>
                    <a:srgbClr val="000000"/>
                  </a:solidFill>
                </a:rPr>
                <a:t>1</a:t>
              </a:r>
              <a:r>
                <a:rPr sz="1100" b="1" baseline="30000" smtClean="0">
                  <a:solidFill>
                    <a:srgbClr val="000000"/>
                  </a:solidFill>
                </a:rPr>
                <a:t>ère</a:t>
              </a:r>
              <a:r>
                <a:rPr sz="1100" b="1" smtClean="0">
                  <a:solidFill>
                    <a:srgbClr val="000000"/>
                  </a:solidFill>
                </a:rPr>
                <a:t> professionnelle</a:t>
              </a:r>
            </a:p>
          </p:txBody>
        </p:sp>
      </p:grpSp>
      <p:cxnSp>
        <p:nvCxnSpPr>
          <p:cNvPr id="46" name="Connecteur droit avec flèche 45"/>
          <p:cNvCxnSpPr/>
          <p:nvPr/>
        </p:nvCxnSpPr>
        <p:spPr>
          <a:xfrm rot="10800000">
            <a:off x="4000500" y="3106738"/>
            <a:ext cx="1143000" cy="1001712"/>
          </a:xfrm>
          <a:prstGeom prst="straightConnector1">
            <a:avLst/>
          </a:prstGeom>
          <a:ln w="38100">
            <a:solidFill>
              <a:srgbClr val="92D05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flipV="1">
            <a:off x="3887788" y="3106738"/>
            <a:ext cx="1255712" cy="968375"/>
          </a:xfrm>
          <a:prstGeom prst="straightConnector1">
            <a:avLst/>
          </a:prstGeom>
          <a:ln w="38100">
            <a:solidFill>
              <a:srgbClr val="92D05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0" name="Connecteur droit avec flèche 49"/>
          <p:cNvCxnSpPr/>
          <p:nvPr/>
        </p:nvCxnSpPr>
        <p:spPr>
          <a:xfrm rot="10800000">
            <a:off x="4000500" y="2106613"/>
            <a:ext cx="1143000" cy="1000125"/>
          </a:xfrm>
          <a:prstGeom prst="straightConnector1">
            <a:avLst/>
          </a:prstGeom>
          <a:ln w="38100">
            <a:solidFill>
              <a:srgbClr val="92D05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2" name="Connecteur droit avec flèche 51"/>
          <p:cNvCxnSpPr/>
          <p:nvPr/>
        </p:nvCxnSpPr>
        <p:spPr>
          <a:xfrm flipV="1">
            <a:off x="6500813" y="3106738"/>
            <a:ext cx="357187" cy="1001712"/>
          </a:xfrm>
          <a:prstGeom prst="straightConnector1">
            <a:avLst/>
          </a:prstGeom>
          <a:ln w="38100">
            <a:solidFill>
              <a:srgbClr val="92D05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9" name="Connecteur droit avec flèche 58"/>
          <p:cNvCxnSpPr/>
          <p:nvPr/>
        </p:nvCxnSpPr>
        <p:spPr>
          <a:xfrm rot="10800000">
            <a:off x="4000500" y="3071813"/>
            <a:ext cx="1143000" cy="1587"/>
          </a:xfrm>
          <a:prstGeom prst="straightConnector1">
            <a:avLst/>
          </a:prstGeom>
          <a:ln w="38100">
            <a:solidFill>
              <a:srgbClr val="92D05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1" name="Connecteur droit avec flèche 60"/>
          <p:cNvCxnSpPr/>
          <p:nvPr/>
        </p:nvCxnSpPr>
        <p:spPr>
          <a:xfrm rot="10800000">
            <a:off x="6500813" y="3106738"/>
            <a:ext cx="357187" cy="1587"/>
          </a:xfrm>
          <a:prstGeom prst="straightConnector1">
            <a:avLst/>
          </a:prstGeom>
          <a:ln w="38100">
            <a:solidFill>
              <a:srgbClr val="92D05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3" name="Connecteur droit avec flèche 62"/>
          <p:cNvCxnSpPr/>
          <p:nvPr/>
        </p:nvCxnSpPr>
        <p:spPr>
          <a:xfrm rot="16200000" flipV="1">
            <a:off x="4357688" y="392113"/>
            <a:ext cx="1179512" cy="1751012"/>
          </a:xfrm>
          <a:prstGeom prst="straightConnector1">
            <a:avLst/>
          </a:prstGeom>
          <a:ln w="38100">
            <a:solidFill>
              <a:srgbClr val="92D05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5" name="Parchemin horizontal 44"/>
          <p:cNvSpPr/>
          <p:nvPr/>
        </p:nvSpPr>
        <p:spPr>
          <a:xfrm>
            <a:off x="6143625" y="2354263"/>
            <a:ext cx="1143000" cy="642937"/>
          </a:xfrm>
          <a:prstGeom prst="horizontalScroll">
            <a:avLst/>
          </a:prstGeom>
          <a:solidFill>
            <a:srgbClr val="CCFF99"/>
          </a:solidFill>
        </p:spPr>
        <p:style>
          <a:lnRef idx="1">
            <a:schemeClr val="accent4"/>
          </a:lnRef>
          <a:fillRef idx="2">
            <a:schemeClr val="accent4"/>
          </a:fillRef>
          <a:effectRef idx="1">
            <a:schemeClr val="accent4"/>
          </a:effectRef>
          <a:fontRef idx="minor">
            <a:schemeClr val="dk1"/>
          </a:fontRef>
        </p:style>
        <p:txBody>
          <a:bodyPr anchor="ctr"/>
          <a:lstStyle/>
          <a:p>
            <a:pPr algn="ctr" fontAlgn="base">
              <a:spcBef>
                <a:spcPct val="0"/>
              </a:spcBef>
              <a:spcAft>
                <a:spcPct val="0"/>
              </a:spcAft>
              <a:defRPr/>
            </a:pPr>
            <a:r>
              <a:rPr sz="1000" b="1" dirty="0">
                <a:solidFill>
                  <a:srgbClr val="000000"/>
                </a:solidFill>
              </a:rPr>
              <a:t>BEP ou CAP</a:t>
            </a:r>
          </a:p>
          <a:p>
            <a:pPr algn="ctr" fontAlgn="base">
              <a:spcBef>
                <a:spcPct val="0"/>
              </a:spcBef>
              <a:spcAft>
                <a:spcPct val="0"/>
              </a:spcAft>
              <a:defRPr/>
            </a:pPr>
            <a:r>
              <a:rPr sz="1000" b="1" dirty="0">
                <a:solidFill>
                  <a:srgbClr val="000000"/>
                </a:solidFill>
              </a:rPr>
              <a:t>en diplôme</a:t>
            </a:r>
          </a:p>
          <a:p>
            <a:pPr algn="ctr" fontAlgn="base">
              <a:spcBef>
                <a:spcPct val="0"/>
              </a:spcBef>
              <a:spcAft>
                <a:spcPct val="0"/>
              </a:spcAft>
              <a:defRPr/>
            </a:pPr>
            <a:r>
              <a:rPr sz="1000" b="1" dirty="0">
                <a:solidFill>
                  <a:srgbClr val="000000"/>
                </a:solidFill>
              </a:rPr>
              <a:t>intermédiaire</a:t>
            </a:r>
          </a:p>
        </p:txBody>
      </p:sp>
      <p:cxnSp>
        <p:nvCxnSpPr>
          <p:cNvPr id="2119" name="Connecteur droit avec flèche 47"/>
          <p:cNvCxnSpPr>
            <a:cxnSpLocks noChangeShapeType="1"/>
          </p:cNvCxnSpPr>
          <p:nvPr/>
        </p:nvCxnSpPr>
        <p:spPr bwMode="auto">
          <a:xfrm>
            <a:off x="3863975" y="4075113"/>
            <a:ext cx="1303338" cy="33337"/>
          </a:xfrm>
          <a:prstGeom prst="straightConnector1">
            <a:avLst/>
          </a:prstGeom>
          <a:noFill/>
          <a:ln w="38100" algn="ctr">
            <a:solidFill>
              <a:srgbClr val="92D050"/>
            </a:solidFill>
            <a:prstDash val="sysDash"/>
            <a:round/>
            <a:headEnd/>
            <a:tailEnd type="arrow" w="med" len="med"/>
          </a:ln>
          <a:extLst>
            <a:ext uri="{909E8E84-426E-40DD-AFC4-6F175D3DCCD1}">
              <a14:hiddenFill xmlns:a14="http://schemas.microsoft.com/office/drawing/2010/main">
                <a:noFill/>
              </a14:hiddenFill>
            </a:ext>
          </a:extLst>
        </p:spPr>
      </p:cxnSp>
      <p:grpSp>
        <p:nvGrpSpPr>
          <p:cNvPr id="5" name="Organigramme : Alternative 4"/>
          <p:cNvGrpSpPr>
            <a:grpSpLocks/>
          </p:cNvGrpSpPr>
          <p:nvPr/>
        </p:nvGrpSpPr>
        <p:grpSpPr bwMode="auto">
          <a:xfrm>
            <a:off x="682625" y="3786188"/>
            <a:ext cx="3260725" cy="609600"/>
            <a:chOff x="430" y="2385"/>
            <a:chExt cx="2054" cy="384"/>
          </a:xfrm>
        </p:grpSpPr>
        <p:pic>
          <p:nvPicPr>
            <p:cNvPr id="2121" name="Organigramme : Alternative 4"/>
            <p:cNvPicPr>
              <a:picLocks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30" y="2385"/>
              <a:ext cx="2054" cy="384"/>
            </a:xfrm>
            <a:prstGeom prst="rect">
              <a:avLst/>
            </a:prstGeom>
            <a:noFill/>
            <a:extLst>
              <a:ext uri="{909E8E84-426E-40DD-AFC4-6F175D3DCCD1}">
                <a14:hiddenFill xmlns:a14="http://schemas.microsoft.com/office/drawing/2010/main">
                  <a:solidFill>
                    <a:srgbClr val="FFFFFF"/>
                  </a:solidFill>
                </a14:hiddenFill>
              </a:ext>
            </a:extLst>
          </p:spPr>
        </p:pic>
        <p:sp>
          <p:nvSpPr>
            <p:cNvPr id="2122" name="Text Box 74"/>
            <p:cNvSpPr txBox="1">
              <a:spLocks noChangeArrowheads="1"/>
            </p:cNvSpPr>
            <p:nvPr/>
          </p:nvSpPr>
          <p:spPr bwMode="auto">
            <a:xfrm>
              <a:off x="484" y="2424"/>
              <a:ext cx="1950"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sz="1100" b="1" smtClean="0">
                  <a:solidFill>
                    <a:srgbClr val="FFFFFF"/>
                  </a:solidFill>
                </a:rPr>
                <a:t>2</a:t>
              </a:r>
              <a:r>
                <a:rPr sz="1100" b="1" baseline="30000" smtClean="0">
                  <a:solidFill>
                    <a:srgbClr val="FFFFFF"/>
                  </a:solidFill>
                </a:rPr>
                <a:t>nde</a:t>
              </a:r>
              <a:r>
                <a:rPr sz="1100" b="1" smtClean="0">
                  <a:solidFill>
                    <a:srgbClr val="FFFFFF"/>
                  </a:solidFill>
                </a:rPr>
                <a:t> générale et technologique</a:t>
              </a:r>
            </a:p>
          </p:txBody>
        </p:sp>
      </p:grpSp>
      <p:sp>
        <p:nvSpPr>
          <p:cNvPr id="2123" name="Text Box 75"/>
          <p:cNvSpPr txBox="1">
            <a:spLocks noChangeArrowheads="1"/>
          </p:cNvSpPr>
          <p:nvPr/>
        </p:nvSpPr>
        <p:spPr bwMode="auto">
          <a:xfrm>
            <a:off x="539750" y="6381750"/>
            <a:ext cx="360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smtClean="0">
              <a:solidFill>
                <a:srgbClr val="000000"/>
              </a:solidFill>
            </a:endParaRPr>
          </a:p>
        </p:txBody>
      </p:sp>
      <p:sp>
        <p:nvSpPr>
          <p:cNvPr id="2124" name="Text Box 76"/>
          <p:cNvSpPr txBox="1">
            <a:spLocks noChangeArrowheads="1"/>
          </p:cNvSpPr>
          <p:nvPr/>
        </p:nvSpPr>
        <p:spPr bwMode="auto">
          <a:xfrm>
            <a:off x="539750" y="6381750"/>
            <a:ext cx="3455988" cy="36671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smtClean="0">
              <a:solidFill>
                <a:srgbClr val="000000"/>
              </a:solidFill>
            </a:endParaRPr>
          </a:p>
        </p:txBody>
      </p:sp>
      <p:grpSp>
        <p:nvGrpSpPr>
          <p:cNvPr id="2" name="Ellipse 1"/>
          <p:cNvGrpSpPr>
            <a:grpSpLocks/>
          </p:cNvGrpSpPr>
          <p:nvPr/>
        </p:nvGrpSpPr>
        <p:grpSpPr bwMode="auto">
          <a:xfrm>
            <a:off x="3224213" y="5734050"/>
            <a:ext cx="2762250" cy="1042988"/>
            <a:chOff x="2031" y="3621"/>
            <a:chExt cx="1740" cy="657"/>
          </a:xfrm>
        </p:grpSpPr>
        <p:pic>
          <p:nvPicPr>
            <p:cNvPr id="2126" name="Ellipse 1"/>
            <p:cNvPicPr>
              <a:picLocks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031" y="3621"/>
              <a:ext cx="1740" cy="657"/>
            </a:xfrm>
            <a:prstGeom prst="rect">
              <a:avLst/>
            </a:prstGeom>
            <a:noFill/>
            <a:extLst>
              <a:ext uri="{909E8E84-426E-40DD-AFC4-6F175D3DCCD1}">
                <a14:hiddenFill xmlns:a14="http://schemas.microsoft.com/office/drawing/2010/main">
                  <a:solidFill>
                    <a:srgbClr val="FFFFFF"/>
                  </a:solidFill>
                </a14:hiddenFill>
              </a:ext>
            </a:extLst>
          </p:spPr>
        </p:pic>
        <p:sp>
          <p:nvSpPr>
            <p:cNvPr id="2127" name="Text Box 79"/>
            <p:cNvSpPr txBox="1">
              <a:spLocks noChangeArrowheads="1"/>
            </p:cNvSpPr>
            <p:nvPr/>
          </p:nvSpPr>
          <p:spPr bwMode="auto">
            <a:xfrm>
              <a:off x="2314" y="3731"/>
              <a:ext cx="1177" cy="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b="1" smtClean="0">
                  <a:solidFill>
                    <a:srgbClr val="000000"/>
                  </a:solidFill>
                </a:rPr>
                <a:t>Après le collège</a:t>
              </a:r>
            </a:p>
          </p:txBody>
        </p:sp>
      </p:grpSp>
      <p:cxnSp>
        <p:nvCxnSpPr>
          <p:cNvPr id="16" name="Connecteur droit avec flèche 15"/>
          <p:cNvCxnSpPr>
            <a:stCxn id="2062" idx="3"/>
            <a:endCxn id="2065" idx="1"/>
          </p:cNvCxnSpPr>
          <p:nvPr/>
        </p:nvCxnSpPr>
        <p:spPr>
          <a:xfrm>
            <a:off x="2200275" y="3127375"/>
            <a:ext cx="38417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62437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9552" y="161835"/>
            <a:ext cx="8093571" cy="1034917"/>
          </a:xfrm>
        </p:spPr>
        <p:txBody>
          <a:bodyPr wrap="square" tIns="0" bIns="0" anchor="t" anchorCtr="0">
            <a:noAutofit/>
          </a:bodyPr>
          <a:lstStyle/>
          <a:p>
            <a:r>
              <a:rPr lang="fr-FR" sz="3200" b="1" dirty="0" smtClean="0">
                <a:solidFill>
                  <a:prstClr val="black">
                    <a:lumMod val="85000"/>
                    <a:lumOff val="15000"/>
                  </a:prstClr>
                </a:solidFill>
                <a:latin typeface="Comic Sans MS" panose="030F0702030302020204" pitchFamily="66" charset="0"/>
              </a:rPr>
              <a:t>Les différents bacs généraux et technologiques et leurs profils</a:t>
            </a:r>
            <a:endParaRPr lang="fr-FR" sz="3200" b="1" dirty="0">
              <a:latin typeface="Comic Sans MS" panose="030F0702030302020204" pitchFamily="66" charset="0"/>
            </a:endParaRPr>
          </a:p>
        </p:txBody>
      </p:sp>
      <p:graphicFrame>
        <p:nvGraphicFramePr>
          <p:cNvPr id="2" name="Diagramme 1"/>
          <p:cNvGraphicFramePr/>
          <p:nvPr>
            <p:extLst>
              <p:ext uri="{D42A27DB-BD31-4B8C-83A1-F6EECF244321}">
                <p14:modId xmlns:p14="http://schemas.microsoft.com/office/powerpoint/2010/main" val="1217718838"/>
              </p:ext>
            </p:extLst>
          </p:nvPr>
        </p:nvGraphicFramePr>
        <p:xfrm>
          <a:off x="0" y="1268760"/>
          <a:ext cx="4427984" cy="30963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ZoneTexte 5"/>
          <p:cNvSpPr txBox="1"/>
          <p:nvPr/>
        </p:nvSpPr>
        <p:spPr>
          <a:xfrm>
            <a:off x="5364088" y="5157192"/>
            <a:ext cx="3240360" cy="338554"/>
          </a:xfrm>
          <a:prstGeom prst="rect">
            <a:avLst/>
          </a:prstGeom>
          <a:noFill/>
        </p:spPr>
        <p:txBody>
          <a:bodyPr wrap="square" rtlCol="0">
            <a:spAutoFit/>
          </a:bodyPr>
          <a:lstStyle/>
          <a:p>
            <a:r>
              <a:rPr lang="fr-FR" sz="1600" dirty="0" smtClean="0">
                <a:latin typeface="Comic Sans MS" panose="030F0702030302020204" pitchFamily="66" charset="0"/>
              </a:rPr>
              <a:t>Et les bacs hôtelleries  et TMD</a:t>
            </a:r>
            <a:endParaRPr lang="fr-FR" sz="1600" dirty="0">
              <a:latin typeface="Comic Sans MS" panose="030F0702030302020204" pitchFamily="66" charset="0"/>
            </a:endParaRPr>
          </a:p>
        </p:txBody>
      </p:sp>
      <p:sp>
        <p:nvSpPr>
          <p:cNvPr id="4" name="ZoneTexte 3"/>
          <p:cNvSpPr txBox="1"/>
          <p:nvPr/>
        </p:nvSpPr>
        <p:spPr>
          <a:xfrm>
            <a:off x="3001" y="4387750"/>
            <a:ext cx="4673500" cy="1585049"/>
          </a:xfrm>
          <a:prstGeom prst="rect">
            <a:avLst/>
          </a:prstGeom>
          <a:noFill/>
        </p:spPr>
        <p:txBody>
          <a:bodyPr wrap="square" rtlCol="0">
            <a:spAutoFit/>
          </a:bodyPr>
          <a:lstStyle/>
          <a:p>
            <a:r>
              <a:rPr lang="fr-FR" sz="1600" b="1" u="sng" dirty="0" smtClean="0">
                <a:latin typeface="Comic Sans MS" panose="030F0702030302020204" pitchFamily="66" charset="0"/>
              </a:rPr>
              <a:t>REMARQUE</a:t>
            </a:r>
            <a:r>
              <a:rPr lang="fr-FR" sz="1600" dirty="0" smtClean="0">
                <a:latin typeface="Comic Sans MS" panose="030F0702030302020204" pitchFamily="66" charset="0"/>
              </a:rPr>
              <a:t> : </a:t>
            </a:r>
            <a:r>
              <a:rPr lang="fr-FR" sz="1200" dirty="0" smtClean="0">
                <a:latin typeface="Comic Sans MS" panose="030F0702030302020204" pitchFamily="66" charset="0"/>
              </a:rPr>
              <a:t>la série S  se décompose en trois options</a:t>
            </a:r>
          </a:p>
          <a:p>
            <a:endParaRPr lang="fr-FR" sz="1200" dirty="0" smtClean="0">
              <a:latin typeface="Comic Sans MS" panose="030F0702030302020204" pitchFamily="66" charset="0"/>
            </a:endParaRPr>
          </a:p>
          <a:p>
            <a:pPr marL="285750" indent="-285750">
              <a:buFont typeface="Wingdings" pitchFamily="2" charset="2"/>
              <a:buChar char="q"/>
            </a:pPr>
            <a:r>
              <a:rPr lang="fr-FR" sz="1600" dirty="0" smtClean="0">
                <a:latin typeface="Comic Sans MS" panose="030F0702030302020204" pitchFamily="66" charset="0"/>
              </a:rPr>
              <a:t>SVT en LG</a:t>
            </a:r>
          </a:p>
          <a:p>
            <a:pPr marL="285750" indent="-285750">
              <a:buFont typeface="Wingdings" pitchFamily="2" charset="2"/>
              <a:buChar char="q"/>
            </a:pPr>
            <a:r>
              <a:rPr lang="fr-FR" sz="1600" dirty="0" smtClean="0">
                <a:latin typeface="Comic Sans MS" panose="030F0702030302020204" pitchFamily="66" charset="0"/>
              </a:rPr>
              <a:t>EAT </a:t>
            </a:r>
            <a:r>
              <a:rPr lang="fr-FR" sz="1200" dirty="0" smtClean="0">
                <a:latin typeface="Comic Sans MS" panose="030F0702030302020204" pitchFamily="66" charset="0"/>
              </a:rPr>
              <a:t>(écologie, agronomie et territoires) </a:t>
            </a:r>
            <a:r>
              <a:rPr lang="fr-FR" sz="1600" dirty="0" smtClean="0">
                <a:latin typeface="Comic Sans MS" panose="030F0702030302020204" pitchFamily="66" charset="0"/>
              </a:rPr>
              <a:t>en LTA</a:t>
            </a:r>
          </a:p>
          <a:p>
            <a:pPr marL="285750" indent="-285750">
              <a:buFont typeface="Wingdings" pitchFamily="2" charset="2"/>
              <a:buChar char="q"/>
            </a:pPr>
            <a:r>
              <a:rPr lang="fr-FR" sz="1600" dirty="0" smtClean="0">
                <a:latin typeface="Comic Sans MS" panose="030F0702030302020204" pitchFamily="66" charset="0"/>
              </a:rPr>
              <a:t>SI en LT </a:t>
            </a:r>
            <a:r>
              <a:rPr lang="fr-FR" sz="1050" dirty="0" smtClean="0">
                <a:latin typeface="Comic Sans MS" panose="030F0702030302020204" pitchFamily="66" charset="0"/>
              </a:rPr>
              <a:t>(les sciences de l’ingénieur remplacent SVT, les programmes de maths et physiques sont identiques)</a:t>
            </a:r>
          </a:p>
          <a:p>
            <a:endParaRPr lang="fr-FR" sz="1050" dirty="0">
              <a:latin typeface="Comic Sans MS" panose="030F0702030302020204" pitchFamily="66" charset="0"/>
            </a:endParaRPr>
          </a:p>
        </p:txBody>
      </p:sp>
      <p:graphicFrame>
        <p:nvGraphicFramePr>
          <p:cNvPr id="8" name="Diagramme 7"/>
          <p:cNvGraphicFramePr/>
          <p:nvPr>
            <p:extLst>
              <p:ext uri="{D42A27DB-BD31-4B8C-83A1-F6EECF244321}">
                <p14:modId xmlns:p14="http://schemas.microsoft.com/office/powerpoint/2010/main" val="1956898341"/>
              </p:ext>
            </p:extLst>
          </p:nvPr>
        </p:nvGraphicFramePr>
        <p:xfrm>
          <a:off x="4003273" y="1488408"/>
          <a:ext cx="5112568" cy="340762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ustDataLst>
      <p:tags r:id="rId1"/>
    </p:custDataLst>
    <p:extLst>
      <p:ext uri="{BB962C8B-B14F-4D97-AF65-F5344CB8AC3E}">
        <p14:creationId xmlns:p14="http://schemas.microsoft.com/office/powerpoint/2010/main" val="1168599246"/>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Graphic spid="2" grpId="0">
        <p:bldAsOne/>
      </p:bldGraphic>
      <p:bldP spid="6" grpId="0"/>
      <p:bldP spid="4" grpId="0"/>
      <p:bldGraphic spid="8"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6632"/>
            <a:ext cx="8229600" cy="648072"/>
          </a:xfrm>
        </p:spPr>
        <p:txBody>
          <a:bodyPr/>
          <a:lstStyle/>
          <a:p>
            <a:r>
              <a:rPr lang="fr-FR" b="1" dirty="0" smtClean="0">
                <a:latin typeface="Comic Sans MS" panose="030F0702030302020204" pitchFamily="66" charset="0"/>
              </a:rPr>
              <a:t>LE POST-BAC</a:t>
            </a:r>
            <a:endParaRPr lang="fr-FR" b="1" dirty="0">
              <a:latin typeface="Comic Sans MS" panose="030F0702030302020204" pitchFamily="66" charset="0"/>
            </a:endParaRPr>
          </a:p>
        </p:txBody>
      </p:sp>
      <p:graphicFrame>
        <p:nvGraphicFramePr>
          <p:cNvPr id="3" name="Diagramme 2"/>
          <p:cNvGraphicFramePr/>
          <p:nvPr>
            <p:extLst>
              <p:ext uri="{D42A27DB-BD31-4B8C-83A1-F6EECF244321}">
                <p14:modId xmlns:p14="http://schemas.microsoft.com/office/powerpoint/2010/main" val="686079060"/>
              </p:ext>
            </p:extLst>
          </p:nvPr>
        </p:nvGraphicFramePr>
        <p:xfrm>
          <a:off x="0" y="980728"/>
          <a:ext cx="6096000" cy="2232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me 3"/>
          <p:cNvGraphicFramePr/>
          <p:nvPr>
            <p:extLst>
              <p:ext uri="{D42A27DB-BD31-4B8C-83A1-F6EECF244321}">
                <p14:modId xmlns:p14="http://schemas.microsoft.com/office/powerpoint/2010/main" val="41975309"/>
              </p:ext>
            </p:extLst>
          </p:nvPr>
        </p:nvGraphicFramePr>
        <p:xfrm>
          <a:off x="3491880" y="3284984"/>
          <a:ext cx="6096000" cy="23042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Diagramme 4"/>
          <p:cNvGraphicFramePr/>
          <p:nvPr>
            <p:extLst>
              <p:ext uri="{D42A27DB-BD31-4B8C-83A1-F6EECF244321}">
                <p14:modId xmlns:p14="http://schemas.microsoft.com/office/powerpoint/2010/main" val="3512003151"/>
              </p:ext>
            </p:extLst>
          </p:nvPr>
        </p:nvGraphicFramePr>
        <p:xfrm>
          <a:off x="-1260648" y="4077072"/>
          <a:ext cx="6096000" cy="230425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2418357447"/>
              </p:ext>
            </p:extLst>
          </p:nvPr>
        </p:nvGraphicFramePr>
        <p:xfrm>
          <a:off x="6156176" y="1052736"/>
          <a:ext cx="2880320" cy="1434372"/>
        </p:xfrm>
        <a:graphic>
          <a:graphicData uri="http://schemas.openxmlformats.org/drawingml/2006/table">
            <a:tbl>
              <a:tblPr firstRow="1" bandRow="1">
                <a:tableStyleId>{5C22544A-7EE6-4342-B048-85BDC9FD1C3A}</a:tableStyleId>
              </a:tblPr>
              <a:tblGrid>
                <a:gridCol w="1440160"/>
                <a:gridCol w="1440160"/>
              </a:tblGrid>
              <a:tr h="519972">
                <a:tc>
                  <a:txBody>
                    <a:bodyPr/>
                    <a:lstStyle/>
                    <a:p>
                      <a:pPr algn="ctr"/>
                      <a:r>
                        <a:rPr lang="fr-FR" sz="1400" b="1" dirty="0" smtClean="0">
                          <a:latin typeface="Comic Sans MS" pitchFamily="66" charset="0"/>
                        </a:rPr>
                        <a:t>Type</a:t>
                      </a:r>
                      <a:r>
                        <a:rPr lang="fr-FR" sz="1400" b="1" baseline="0" dirty="0" smtClean="0">
                          <a:latin typeface="Comic Sans MS" pitchFamily="66" charset="0"/>
                        </a:rPr>
                        <a:t> bac</a:t>
                      </a:r>
                      <a:endParaRPr lang="fr-FR" sz="1400" b="1" dirty="0">
                        <a:latin typeface="Comic Sans MS" pitchFamily="66" charset="0"/>
                      </a:endParaRPr>
                    </a:p>
                  </a:txBody>
                  <a:tcPr>
                    <a:solidFill>
                      <a:schemeClr val="accent5">
                        <a:lumMod val="50000"/>
                      </a:schemeClr>
                    </a:solidFill>
                  </a:tcPr>
                </a:tc>
                <a:tc>
                  <a:txBody>
                    <a:bodyPr/>
                    <a:lstStyle/>
                    <a:p>
                      <a:pPr algn="ctr"/>
                      <a:r>
                        <a:rPr lang="fr-FR" sz="1400" b="1" dirty="0" smtClean="0">
                          <a:latin typeface="Comic Sans MS" pitchFamily="66" charset="0"/>
                        </a:rPr>
                        <a:t>Etudes</a:t>
                      </a:r>
                      <a:endParaRPr lang="fr-FR" sz="1400" b="1" dirty="0">
                        <a:latin typeface="Comic Sans MS" pitchFamily="66" charset="0"/>
                      </a:endParaRPr>
                    </a:p>
                  </a:txBody>
                  <a:tcPr>
                    <a:solidFill>
                      <a:schemeClr val="accent5">
                        <a:lumMod val="50000"/>
                      </a:schemeClr>
                    </a:solidFill>
                  </a:tcPr>
                </a:tc>
              </a:tr>
              <a:tr h="272116">
                <a:tc>
                  <a:txBody>
                    <a:bodyPr/>
                    <a:lstStyle/>
                    <a:p>
                      <a:pPr algn="ctr"/>
                      <a:r>
                        <a:rPr lang="fr-FR" sz="1400" dirty="0" smtClean="0">
                          <a:solidFill>
                            <a:schemeClr val="bg1"/>
                          </a:solidFill>
                          <a:latin typeface="Comic Sans MS" pitchFamily="66" charset="0"/>
                        </a:rPr>
                        <a:t>général</a:t>
                      </a:r>
                      <a:endParaRPr lang="fr-FR" sz="1400" dirty="0">
                        <a:solidFill>
                          <a:schemeClr val="bg1"/>
                        </a:solidFill>
                        <a:latin typeface="Comic Sans MS" pitchFamily="66" charset="0"/>
                      </a:endParaRPr>
                    </a:p>
                  </a:txBody>
                  <a:tcPr>
                    <a:solidFill>
                      <a:srgbClr val="FF0000"/>
                    </a:solidFill>
                  </a:tcPr>
                </a:tc>
                <a:tc>
                  <a:txBody>
                    <a:bodyPr/>
                    <a:lstStyle/>
                    <a:p>
                      <a:pPr algn="ctr"/>
                      <a:r>
                        <a:rPr lang="fr-FR" sz="1400" dirty="0" smtClean="0">
                          <a:solidFill>
                            <a:schemeClr val="bg1"/>
                          </a:solidFill>
                          <a:latin typeface="Comic Sans MS" pitchFamily="66" charset="0"/>
                        </a:rPr>
                        <a:t>longues</a:t>
                      </a:r>
                      <a:endParaRPr lang="fr-FR" sz="1400" dirty="0">
                        <a:solidFill>
                          <a:schemeClr val="bg1"/>
                        </a:solidFill>
                        <a:latin typeface="Comic Sans MS" pitchFamily="66" charset="0"/>
                      </a:endParaRPr>
                    </a:p>
                  </a:txBody>
                  <a:tcPr>
                    <a:solidFill>
                      <a:srgbClr val="FF0000"/>
                    </a:solidFill>
                  </a:tcPr>
                </a:tc>
              </a:tr>
              <a:tr h="297127">
                <a:tc>
                  <a:txBody>
                    <a:bodyPr/>
                    <a:lstStyle/>
                    <a:p>
                      <a:pPr algn="ctr"/>
                      <a:r>
                        <a:rPr lang="fr-FR" sz="1400" dirty="0" smtClean="0">
                          <a:solidFill>
                            <a:schemeClr val="bg1"/>
                          </a:solidFill>
                          <a:latin typeface="Comic Sans MS" pitchFamily="66" charset="0"/>
                        </a:rPr>
                        <a:t>technologique</a:t>
                      </a:r>
                      <a:endParaRPr lang="fr-FR" sz="1400" dirty="0">
                        <a:solidFill>
                          <a:schemeClr val="bg1"/>
                        </a:solidFill>
                        <a:latin typeface="Comic Sans MS" pitchFamily="66" charset="0"/>
                      </a:endParaRPr>
                    </a:p>
                  </a:txBody>
                  <a:tcPr>
                    <a:solidFill>
                      <a:schemeClr val="tx1"/>
                    </a:solidFill>
                  </a:tcPr>
                </a:tc>
                <a:tc>
                  <a:txBody>
                    <a:bodyPr/>
                    <a:lstStyle/>
                    <a:p>
                      <a:pPr algn="ctr"/>
                      <a:r>
                        <a:rPr lang="fr-FR" sz="1400" dirty="0" smtClean="0">
                          <a:solidFill>
                            <a:schemeClr val="bg1"/>
                          </a:solidFill>
                          <a:latin typeface="Comic Sans MS" pitchFamily="66" charset="0"/>
                        </a:rPr>
                        <a:t>moyennes</a:t>
                      </a:r>
                      <a:endParaRPr lang="fr-FR" sz="1400" dirty="0">
                        <a:solidFill>
                          <a:schemeClr val="bg1"/>
                        </a:solidFill>
                        <a:latin typeface="Comic Sans MS" pitchFamily="66" charset="0"/>
                      </a:endParaRPr>
                    </a:p>
                  </a:txBody>
                  <a:tcPr>
                    <a:solidFill>
                      <a:schemeClr val="tx1"/>
                    </a:solidFill>
                  </a:tcPr>
                </a:tc>
              </a:tr>
              <a:tr h="297127">
                <a:tc>
                  <a:txBody>
                    <a:bodyPr/>
                    <a:lstStyle/>
                    <a:p>
                      <a:pPr algn="ctr"/>
                      <a:r>
                        <a:rPr lang="fr-FR" sz="1400" dirty="0" smtClean="0">
                          <a:solidFill>
                            <a:schemeClr val="bg1"/>
                          </a:solidFill>
                          <a:latin typeface="Comic Sans MS" pitchFamily="66" charset="0"/>
                        </a:rPr>
                        <a:t>professionnel</a:t>
                      </a:r>
                      <a:endParaRPr lang="fr-FR" sz="1400" dirty="0">
                        <a:solidFill>
                          <a:schemeClr val="bg1"/>
                        </a:solidFill>
                        <a:latin typeface="Comic Sans MS" pitchFamily="66" charset="0"/>
                      </a:endParaRPr>
                    </a:p>
                  </a:txBody>
                  <a:tcPr>
                    <a:solidFill>
                      <a:srgbClr val="00B050"/>
                    </a:solidFill>
                  </a:tcPr>
                </a:tc>
                <a:tc>
                  <a:txBody>
                    <a:bodyPr/>
                    <a:lstStyle/>
                    <a:p>
                      <a:pPr algn="ctr"/>
                      <a:r>
                        <a:rPr lang="fr-FR" sz="1400" dirty="0" smtClean="0">
                          <a:solidFill>
                            <a:schemeClr val="bg1"/>
                          </a:solidFill>
                          <a:latin typeface="Comic Sans MS" pitchFamily="66" charset="0"/>
                        </a:rPr>
                        <a:t>courtes</a:t>
                      </a:r>
                      <a:endParaRPr lang="fr-FR" sz="1400" dirty="0">
                        <a:solidFill>
                          <a:schemeClr val="bg1"/>
                        </a:solidFill>
                        <a:latin typeface="Comic Sans MS" pitchFamily="66" charset="0"/>
                      </a:endParaRPr>
                    </a:p>
                  </a:txBody>
                  <a:tcPr>
                    <a:solidFill>
                      <a:srgbClr val="00B050"/>
                    </a:solidFill>
                  </a:tcPr>
                </a:tc>
              </a:tr>
            </a:tbl>
          </a:graphicData>
        </a:graphic>
      </p:graphicFrame>
    </p:spTree>
    <p:extLst>
      <p:ext uri="{BB962C8B-B14F-4D97-AF65-F5344CB8AC3E}">
        <p14:creationId xmlns:p14="http://schemas.microsoft.com/office/powerpoint/2010/main" val="136629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4" grpId="0">
        <p:bldAsOne/>
      </p:bldGraphic>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6"/>
          <p:cNvSpPr txBox="1">
            <a:spLocks noGrp="1"/>
          </p:cNvSpPr>
          <p:nvPr>
            <p:ph type="title"/>
          </p:nvPr>
        </p:nvSpPr>
        <p:spPr>
          <a:xfrm>
            <a:off x="457200" y="-97973"/>
            <a:ext cx="8229600" cy="1600438"/>
          </a:xfrm>
          <a:prstGeom prst="rect">
            <a:avLst/>
          </a:prstGeom>
          <a:noFill/>
        </p:spPr>
        <p:txBody>
          <a:bodyPr wrap="square" rtlCol="0">
            <a:spAutoFit/>
          </a:bodyPr>
          <a:lstStyle/>
          <a:p>
            <a:r>
              <a:rPr sz="9800" b="1" dirty="0" smtClean="0">
                <a:solidFill>
                  <a:schemeClr val="tx1">
                    <a:alpha val="40000"/>
                  </a:schemeClr>
                </a:solidFill>
                <a:cs typeface="Arial" pitchFamily="34" charset="0"/>
              </a:rPr>
              <a:t>2 </a:t>
            </a:r>
            <a:r>
              <a:rPr lang="fr-FR" sz="3200" b="1" dirty="0" smtClean="0">
                <a:solidFill>
                  <a:prstClr val="black">
                    <a:lumMod val="85000"/>
                    <a:lumOff val="15000"/>
                  </a:prstClr>
                </a:solidFill>
                <a:latin typeface="Comic Sans MS" panose="030F0702030302020204" pitchFamily="66" charset="0"/>
              </a:rPr>
              <a:t>La </a:t>
            </a:r>
            <a:r>
              <a:rPr lang="fr-FR" sz="3200" b="1" dirty="0">
                <a:solidFill>
                  <a:prstClr val="black">
                    <a:lumMod val="85000"/>
                    <a:lumOff val="15000"/>
                  </a:prstClr>
                </a:solidFill>
                <a:latin typeface="Comic Sans MS" panose="030F0702030302020204" pitchFamily="66" charset="0"/>
              </a:rPr>
              <a:t>2</a:t>
            </a:r>
            <a:r>
              <a:rPr lang="fr-FR" sz="3200" b="1" baseline="30000" dirty="0">
                <a:solidFill>
                  <a:prstClr val="black">
                    <a:lumMod val="85000"/>
                    <a:lumOff val="15000"/>
                  </a:prstClr>
                </a:solidFill>
                <a:latin typeface="Comic Sans MS" panose="030F0702030302020204" pitchFamily="66" charset="0"/>
              </a:rPr>
              <a:t>nde</a:t>
            </a:r>
            <a:r>
              <a:rPr lang="fr-FR" sz="3200" b="1" dirty="0">
                <a:solidFill>
                  <a:prstClr val="black">
                    <a:lumMod val="85000"/>
                    <a:lumOff val="15000"/>
                  </a:prstClr>
                </a:solidFill>
                <a:latin typeface="Comic Sans MS" panose="030F0702030302020204" pitchFamily="66" charset="0"/>
              </a:rPr>
              <a:t> de détermination en LGT</a:t>
            </a:r>
            <a:endParaRPr b="1" dirty="0">
              <a:solidFill>
                <a:schemeClr val="tx1">
                  <a:alpha val="40000"/>
                </a:schemeClr>
              </a:solidFill>
              <a:latin typeface="Comic Sans MS" panose="030F0702030302020204" pitchFamily="66" charset="0"/>
              <a:cs typeface="Arial"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3604695976"/>
              </p:ext>
            </p:extLst>
          </p:nvPr>
        </p:nvGraphicFramePr>
        <p:xfrm>
          <a:off x="107503" y="2708920"/>
          <a:ext cx="8928992" cy="3484062"/>
        </p:xfrm>
        <a:graphic>
          <a:graphicData uri="http://schemas.openxmlformats.org/drawingml/2006/table">
            <a:tbl>
              <a:tblPr firstRow="1" bandRow="1">
                <a:tableStyleId>{073A0DAA-6AF3-43AB-8588-CEC1D06C72B9}</a:tableStyleId>
              </a:tblPr>
              <a:tblGrid>
                <a:gridCol w="1319505"/>
                <a:gridCol w="823452"/>
                <a:gridCol w="833375"/>
                <a:gridCol w="992110"/>
                <a:gridCol w="992110"/>
                <a:gridCol w="992110"/>
                <a:gridCol w="992110"/>
                <a:gridCol w="992110"/>
                <a:gridCol w="992110"/>
              </a:tblGrid>
              <a:tr h="428277">
                <a:tc>
                  <a:txBody>
                    <a:bodyPr/>
                    <a:lstStyle/>
                    <a:p>
                      <a:pPr algn="ctr"/>
                      <a:r>
                        <a:rPr lang="fr-FR" dirty="0" smtClean="0">
                          <a:latin typeface="Comic Sans MS" panose="030F0702030302020204" pitchFamily="66" charset="0"/>
                        </a:rPr>
                        <a:t>SERIES</a:t>
                      </a:r>
                      <a:endParaRPr lang="fr-FR" dirty="0">
                        <a:latin typeface="Comic Sans MS" panose="030F0702030302020204" pitchFamily="66" charset="0"/>
                      </a:endParaRPr>
                    </a:p>
                  </a:txBody>
                  <a:tcPr anchor="ctr"/>
                </a:tc>
                <a:tc>
                  <a:txBody>
                    <a:bodyPr/>
                    <a:lstStyle/>
                    <a:p>
                      <a:pPr algn="ctr"/>
                      <a:r>
                        <a:rPr lang="fr-FR" dirty="0" smtClean="0">
                          <a:latin typeface="Comic Sans MS" panose="030F0702030302020204" pitchFamily="66" charset="0"/>
                        </a:rPr>
                        <a:t>L</a:t>
                      </a:r>
                      <a:endParaRPr lang="fr-FR" dirty="0">
                        <a:latin typeface="Comic Sans MS" panose="030F0702030302020204" pitchFamily="66" charset="0"/>
                      </a:endParaRPr>
                    </a:p>
                  </a:txBody>
                  <a:tcPr anchor="ctr">
                    <a:solidFill>
                      <a:schemeClr val="accent2"/>
                    </a:solidFill>
                  </a:tcPr>
                </a:tc>
                <a:tc>
                  <a:txBody>
                    <a:bodyPr/>
                    <a:lstStyle/>
                    <a:p>
                      <a:pPr algn="ctr"/>
                      <a:r>
                        <a:rPr lang="fr-FR" dirty="0" smtClean="0">
                          <a:latin typeface="Comic Sans MS" panose="030F0702030302020204" pitchFamily="66" charset="0"/>
                        </a:rPr>
                        <a:t>ES</a:t>
                      </a:r>
                      <a:endParaRPr lang="fr-FR" dirty="0">
                        <a:latin typeface="Comic Sans MS" panose="030F0702030302020204" pitchFamily="66" charset="0"/>
                      </a:endParaRPr>
                    </a:p>
                  </a:txBody>
                  <a:tcPr anchor="ctr">
                    <a:solidFill>
                      <a:schemeClr val="accent2"/>
                    </a:solidFill>
                  </a:tcPr>
                </a:tc>
                <a:tc>
                  <a:txBody>
                    <a:bodyPr/>
                    <a:lstStyle/>
                    <a:p>
                      <a:pPr algn="ctr"/>
                      <a:r>
                        <a:rPr lang="fr-FR" dirty="0" smtClean="0">
                          <a:latin typeface="Comic Sans MS" panose="030F0702030302020204" pitchFamily="66" charset="0"/>
                        </a:rPr>
                        <a:t>S</a:t>
                      </a:r>
                      <a:endParaRPr lang="fr-FR" dirty="0">
                        <a:latin typeface="Comic Sans MS" panose="030F0702030302020204" pitchFamily="66" charset="0"/>
                      </a:endParaRPr>
                    </a:p>
                  </a:txBody>
                  <a:tcPr anchor="ctr">
                    <a:solidFill>
                      <a:schemeClr val="accent2"/>
                    </a:solidFill>
                  </a:tcPr>
                </a:tc>
                <a:tc>
                  <a:txBody>
                    <a:bodyPr/>
                    <a:lstStyle/>
                    <a:p>
                      <a:pPr algn="ctr"/>
                      <a:r>
                        <a:rPr lang="fr-FR" dirty="0" smtClean="0">
                          <a:latin typeface="Comic Sans MS" panose="030F0702030302020204" pitchFamily="66" charset="0"/>
                        </a:rPr>
                        <a:t>STMG</a:t>
                      </a:r>
                      <a:endParaRPr lang="fr-FR" dirty="0">
                        <a:latin typeface="Comic Sans MS" panose="030F0702030302020204" pitchFamily="66" charset="0"/>
                      </a:endParaRPr>
                    </a:p>
                  </a:txBody>
                  <a:tcPr anchor="ctr"/>
                </a:tc>
                <a:tc>
                  <a:txBody>
                    <a:bodyPr/>
                    <a:lstStyle/>
                    <a:p>
                      <a:pPr algn="ctr"/>
                      <a:r>
                        <a:rPr lang="fr-FR" dirty="0" smtClean="0">
                          <a:latin typeface="Comic Sans MS" panose="030F0702030302020204" pitchFamily="66" charset="0"/>
                        </a:rPr>
                        <a:t>STI2D</a:t>
                      </a:r>
                      <a:endParaRPr lang="fr-FR" dirty="0">
                        <a:latin typeface="Comic Sans MS" panose="030F0702030302020204" pitchFamily="66" charset="0"/>
                      </a:endParaRPr>
                    </a:p>
                  </a:txBody>
                  <a:tcPr anchor="ctr"/>
                </a:tc>
                <a:tc>
                  <a:txBody>
                    <a:bodyPr/>
                    <a:lstStyle/>
                    <a:p>
                      <a:pPr algn="ctr"/>
                      <a:r>
                        <a:rPr lang="fr-FR" dirty="0" smtClean="0">
                          <a:latin typeface="Comic Sans MS" panose="030F0702030302020204" pitchFamily="66" charset="0"/>
                        </a:rPr>
                        <a:t>STL</a:t>
                      </a:r>
                      <a:endParaRPr lang="fr-FR" dirty="0">
                        <a:latin typeface="Comic Sans MS" panose="030F0702030302020204" pitchFamily="66" charset="0"/>
                      </a:endParaRPr>
                    </a:p>
                  </a:txBody>
                  <a:tcPr anchor="ctr"/>
                </a:tc>
                <a:tc>
                  <a:txBody>
                    <a:bodyPr/>
                    <a:lstStyle/>
                    <a:p>
                      <a:pPr algn="ctr"/>
                      <a:r>
                        <a:rPr lang="fr-FR" dirty="0" smtClean="0">
                          <a:latin typeface="Comic Sans MS" panose="030F0702030302020204" pitchFamily="66" charset="0"/>
                        </a:rPr>
                        <a:t>ST2S</a:t>
                      </a:r>
                      <a:endParaRPr lang="fr-FR" dirty="0">
                        <a:latin typeface="Comic Sans MS" panose="030F0702030302020204" pitchFamily="66" charset="0"/>
                      </a:endParaRPr>
                    </a:p>
                  </a:txBody>
                  <a:tcPr anchor="ctr"/>
                </a:tc>
                <a:tc>
                  <a:txBody>
                    <a:bodyPr/>
                    <a:lstStyle/>
                    <a:p>
                      <a:pPr algn="ctr"/>
                      <a:r>
                        <a:rPr lang="fr-FR" dirty="0" smtClean="0">
                          <a:latin typeface="Comic Sans MS" panose="030F0702030302020204" pitchFamily="66" charset="0"/>
                        </a:rPr>
                        <a:t>STAV</a:t>
                      </a:r>
                      <a:endParaRPr lang="fr-FR" dirty="0">
                        <a:latin typeface="Comic Sans MS" panose="030F0702030302020204" pitchFamily="66" charset="0"/>
                      </a:endParaRPr>
                    </a:p>
                  </a:txBody>
                  <a:tcPr anchor="ctr"/>
                </a:tc>
              </a:tr>
              <a:tr h="428277">
                <a:tc>
                  <a:txBody>
                    <a:bodyPr/>
                    <a:lstStyle/>
                    <a:p>
                      <a:pPr algn="ctr"/>
                      <a:r>
                        <a:rPr lang="fr-FR" sz="1000" dirty="0" smtClean="0">
                          <a:latin typeface="Comic Sans MS" panose="030F0702030302020204" pitchFamily="66" charset="0"/>
                        </a:rPr>
                        <a:t>ST JOSEPH</a:t>
                      </a:r>
                      <a:endParaRPr lang="fr-FR" sz="1000" dirty="0">
                        <a:latin typeface="Comic Sans MS" panose="030F0702030302020204" pitchFamily="66" charset="0"/>
                      </a:endParaRPr>
                    </a:p>
                  </a:txBody>
                  <a:tcPr anchor="ctr">
                    <a:solidFill>
                      <a:schemeClr val="accent5">
                        <a:lumMod val="60000"/>
                        <a:lumOff val="40000"/>
                      </a:schemeClr>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endParaRPr lang="fr-FR" sz="1800" b="1" dirty="0">
                        <a:latin typeface="Comic Sans MS" panose="030F0702030302020204" pitchFamily="66" charset="0"/>
                      </a:endParaRPr>
                    </a:p>
                  </a:txBody>
                  <a:tcPr anchor="ct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c>
                  <a:txBody>
                    <a:bodyPr/>
                    <a:lstStyle/>
                    <a:p>
                      <a:endParaRPr lang="fr-FR" sz="2400" b="1" dirty="0">
                        <a:latin typeface="Comic Sans MS" panose="030F0702030302020204" pitchFamily="66" charset="0"/>
                      </a:endParaRPr>
                    </a:p>
                  </a:txBody>
                  <a:tcPr anchor="ctr"/>
                </a:tc>
                <a:tc>
                  <a:txBody>
                    <a:bodyPr/>
                    <a:lstStyle/>
                    <a:p>
                      <a:endParaRPr lang="fr-FR" sz="2400" b="1" dirty="0">
                        <a:latin typeface="Comic Sans MS" panose="030F0702030302020204" pitchFamily="66" charset="0"/>
                      </a:endParaRPr>
                    </a:p>
                  </a:txBody>
                  <a:tcPr anchor="ctr"/>
                </a:tc>
              </a:tr>
              <a:tr h="428277">
                <a:tc>
                  <a:txBody>
                    <a:bodyPr/>
                    <a:lstStyle/>
                    <a:p>
                      <a:pPr algn="ctr"/>
                      <a:r>
                        <a:rPr lang="fr-FR" sz="1000" dirty="0" smtClean="0">
                          <a:latin typeface="Comic Sans MS" panose="030F0702030302020204" pitchFamily="66" charset="0"/>
                        </a:rPr>
                        <a:t>FERRADOU</a:t>
                      </a:r>
                      <a:endParaRPr lang="fr-FR" sz="1000" dirty="0">
                        <a:latin typeface="Comic Sans MS" panose="030F0702030302020204" pitchFamily="66" charset="0"/>
                      </a:endParaRPr>
                    </a:p>
                  </a:txBody>
                  <a:tcPr anchor="ctr">
                    <a:solidFill>
                      <a:schemeClr val="accent5">
                        <a:lumMod val="60000"/>
                        <a:lumOff val="40000"/>
                      </a:schemeClr>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c>
                  <a:txBody>
                    <a:bodyPr/>
                    <a:lstStyle/>
                    <a:p>
                      <a:endParaRPr lang="fr-FR" sz="2400" b="1" dirty="0">
                        <a:latin typeface="Comic Sans MS" panose="030F0702030302020204" pitchFamily="66" charset="0"/>
                      </a:endParaRPr>
                    </a:p>
                  </a:txBody>
                  <a:tcPr anchor="ctr"/>
                </a:tc>
                <a:tc>
                  <a:txBody>
                    <a:bodyPr/>
                    <a:lstStyle/>
                    <a:p>
                      <a:endParaRPr lang="fr-FR" sz="2400" b="1" dirty="0">
                        <a:latin typeface="Comic Sans MS" panose="030F0702030302020204" pitchFamily="66" charset="0"/>
                      </a:endParaRPr>
                    </a:p>
                  </a:txBody>
                  <a:tcPr anchor="ctr"/>
                </a:tc>
              </a:tr>
              <a:tr h="428277">
                <a:tc>
                  <a:txBody>
                    <a:bodyPr/>
                    <a:lstStyle/>
                    <a:p>
                      <a:pPr algn="ctr"/>
                      <a:r>
                        <a:rPr lang="fr-FR" sz="1000" dirty="0" smtClean="0">
                          <a:latin typeface="Comic Sans MS" panose="030F0702030302020204" pitchFamily="66" charset="0"/>
                        </a:rPr>
                        <a:t>RODAT</a:t>
                      </a:r>
                      <a:endParaRPr lang="fr-FR" sz="1000" dirty="0">
                        <a:latin typeface="Comic Sans MS" panose="030F0702030302020204" pitchFamily="66" charset="0"/>
                      </a:endParaRPr>
                    </a:p>
                  </a:txBody>
                  <a:tcPr anchor="ctr">
                    <a:solidFill>
                      <a:schemeClr val="accent5">
                        <a:lumMod val="60000"/>
                        <a:lumOff val="40000"/>
                      </a:schemeClr>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r>
              <a:tr h="428277">
                <a:tc>
                  <a:txBody>
                    <a:bodyPr/>
                    <a:lstStyle/>
                    <a:p>
                      <a:pPr algn="ctr"/>
                      <a:r>
                        <a:rPr lang="fr-FR" sz="1000" dirty="0" smtClean="0">
                          <a:latin typeface="Comic Sans MS" panose="030F0702030302020204" pitchFamily="66" charset="0"/>
                        </a:rPr>
                        <a:t>STE MARIE DES  CHAMPS</a:t>
                      </a:r>
                      <a:endParaRPr lang="fr-FR" sz="1000" dirty="0">
                        <a:latin typeface="Comic Sans MS" panose="030F0702030302020204" pitchFamily="66" charset="0"/>
                      </a:endParaRPr>
                    </a:p>
                  </a:txBody>
                  <a:tcPr anchor="ctr">
                    <a:solidFill>
                      <a:schemeClr val="accent5">
                        <a:lumMod val="60000"/>
                        <a:lumOff val="40000"/>
                      </a:schemeClr>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r>
              <a:tr h="428277">
                <a:tc>
                  <a:txBody>
                    <a:bodyPr/>
                    <a:lstStyle/>
                    <a:p>
                      <a:pPr algn="ctr"/>
                      <a:r>
                        <a:rPr lang="fr-FR" sz="1000" dirty="0" smtClean="0">
                          <a:latin typeface="Comic Sans MS" panose="030F0702030302020204" pitchFamily="66" charset="0"/>
                        </a:rPr>
                        <a:t>ANNONCIATION</a:t>
                      </a:r>
                      <a:endParaRPr lang="fr-FR" sz="1000" dirty="0">
                        <a:latin typeface="Comic Sans MS" panose="030F0702030302020204" pitchFamily="66" charset="0"/>
                      </a:endParaRPr>
                    </a:p>
                  </a:txBody>
                  <a:tcPr anchor="ctr">
                    <a:solidFill>
                      <a:schemeClr val="accent5">
                        <a:lumMod val="60000"/>
                        <a:lumOff val="40000"/>
                      </a:schemeClr>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r>
              <a:tr h="428277">
                <a:tc>
                  <a:txBody>
                    <a:bodyPr/>
                    <a:lstStyle/>
                    <a:p>
                      <a:pPr algn="ctr"/>
                      <a:r>
                        <a:rPr lang="fr-FR" sz="1000" dirty="0" smtClean="0">
                          <a:latin typeface="Comic Sans MS" panose="030F0702030302020204" pitchFamily="66" charset="0"/>
                        </a:rPr>
                        <a:t>STE</a:t>
                      </a:r>
                      <a:r>
                        <a:rPr lang="fr-FR" sz="1000" baseline="0" dirty="0" smtClean="0">
                          <a:latin typeface="Comic Sans MS" panose="030F0702030302020204" pitchFamily="66" charset="0"/>
                        </a:rPr>
                        <a:t> MARIE NEVERS</a:t>
                      </a:r>
                      <a:endParaRPr lang="fr-FR" sz="1000" dirty="0">
                        <a:latin typeface="Comic Sans MS" panose="030F0702030302020204" pitchFamily="66" charset="0"/>
                      </a:endParaRPr>
                    </a:p>
                  </a:txBody>
                  <a:tcPr anchor="ctr">
                    <a:solidFill>
                      <a:schemeClr val="accent5">
                        <a:lumMod val="60000"/>
                        <a:lumOff val="40000"/>
                      </a:schemeClr>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r>
              <a:tr h="428277">
                <a:tc>
                  <a:txBody>
                    <a:bodyPr/>
                    <a:lstStyle/>
                    <a:p>
                      <a:pPr algn="ctr"/>
                      <a:r>
                        <a:rPr lang="fr-FR" sz="1000" dirty="0" smtClean="0">
                          <a:latin typeface="Comic Sans MS" panose="030F0702030302020204" pitchFamily="66" charset="0"/>
                        </a:rPr>
                        <a:t>Ste THERESE</a:t>
                      </a:r>
                    </a:p>
                    <a:p>
                      <a:pPr algn="ctr"/>
                      <a:r>
                        <a:rPr lang="fr-FR" sz="1000" baseline="0" dirty="0" smtClean="0">
                          <a:latin typeface="Comic Sans MS" panose="030F0702030302020204" pitchFamily="66" charset="0"/>
                        </a:rPr>
                        <a:t> St Gaudens</a:t>
                      </a:r>
                      <a:endParaRPr lang="fr-FR" sz="1000" dirty="0">
                        <a:latin typeface="Comic Sans MS" panose="030F0702030302020204" pitchFamily="66" charset="0"/>
                      </a:endParaRPr>
                    </a:p>
                  </a:txBody>
                  <a:tcPr anchor="ctr">
                    <a:solidFill>
                      <a:schemeClr val="accent5">
                        <a:lumMod val="60000"/>
                        <a:lumOff val="40000"/>
                      </a:schemeClr>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r>
                        <a:rPr lang="fr-FR" sz="1800" b="1" dirty="0" smtClean="0">
                          <a:latin typeface="Comic Sans MS" panose="030F0702030302020204" pitchFamily="66" charset="0"/>
                        </a:rPr>
                        <a:t>X</a:t>
                      </a:r>
                      <a:endParaRPr lang="fr-FR" sz="1800" b="1" dirty="0">
                        <a:latin typeface="Comic Sans MS" panose="030F0702030302020204" pitchFamily="66" charset="0"/>
                      </a:endParaRPr>
                    </a:p>
                  </a:txBody>
                  <a:tcPr anchor="ctr">
                    <a:solidFill>
                      <a:schemeClr val="accent2"/>
                    </a:solidFill>
                  </a:tcPr>
                </a:tc>
                <a:tc>
                  <a:txBody>
                    <a:bodyPr/>
                    <a:lstStyle/>
                    <a:p>
                      <a:pPr algn="ct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c>
                  <a:txBody>
                    <a:bodyPr/>
                    <a:lstStyle/>
                    <a:p>
                      <a:pPr algn="ctr"/>
                      <a:endParaRPr lang="fr-FR" sz="1800" b="1" dirty="0">
                        <a:latin typeface="Comic Sans MS" panose="030F0702030302020204" pitchFamily="66" charset="0"/>
                      </a:endParaRPr>
                    </a:p>
                  </a:txBody>
                  <a:tcPr anchor="ctr"/>
                </a:tc>
              </a:tr>
            </a:tbl>
          </a:graphicData>
        </a:graphic>
      </p:graphicFrame>
      <p:sp>
        <p:nvSpPr>
          <p:cNvPr id="6" name="Rectangle 5"/>
          <p:cNvSpPr/>
          <p:nvPr/>
        </p:nvSpPr>
        <p:spPr>
          <a:xfrm>
            <a:off x="290224" y="1412776"/>
            <a:ext cx="8563563" cy="923330"/>
          </a:xfrm>
          <a:prstGeom prst="rect">
            <a:avLst/>
          </a:prstGeom>
          <a:noFill/>
        </p:spPr>
        <p:txBody>
          <a:bodyPr wrap="none" lIns="91440" tIns="45720" rIns="91440" bIns="45720">
            <a:spAutoFit/>
          </a:bodyPr>
          <a:lstStyle/>
          <a:p>
            <a:pPr algn="ctr"/>
            <a:r>
              <a:rPr lang="fr-F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anose="030F0702030302020204" pitchFamily="66" charset="0"/>
              </a:rPr>
              <a:t>Séries par établissement</a:t>
            </a:r>
            <a:endParaRPr lang="fr-F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anose="030F0702030302020204" pitchFamily="66" charset="0"/>
            </a:endParaRPr>
          </a:p>
        </p:txBody>
      </p:sp>
    </p:spTree>
    <p:extLst>
      <p:ext uri="{BB962C8B-B14F-4D97-AF65-F5344CB8AC3E}">
        <p14:creationId xmlns:p14="http://schemas.microsoft.com/office/powerpoint/2010/main" val="2040610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
          <p:cNvSpPr txBox="1"/>
          <p:nvPr/>
        </p:nvSpPr>
        <p:spPr>
          <a:xfrm>
            <a:off x="657908" y="2780928"/>
            <a:ext cx="7560840" cy="1584176"/>
          </a:xfrm>
          <a:prstGeom prst="rect">
            <a:avLst/>
          </a:prstGeom>
          <a:noFill/>
        </p:spPr>
        <p:txBody>
          <a:bodyPr wrap="square" rtlCol="0" anchor="b">
            <a:noAutofit/>
          </a:bodyPr>
          <a:lstStyle/>
          <a:p>
            <a:pPr marL="571500" indent="-571500">
              <a:buFont typeface="Wingdings" pitchFamily="2" charset="2"/>
              <a:buChar char="q"/>
            </a:pPr>
            <a:r>
              <a:rPr lang="fr-FR" sz="3200" b="1" dirty="0" smtClean="0">
                <a:latin typeface="Comic Sans MS" panose="030F0702030302020204" pitchFamily="66" charset="0"/>
              </a:rPr>
              <a:t>Un tronc commun</a:t>
            </a:r>
          </a:p>
          <a:p>
            <a:pPr marL="571500" indent="-571500">
              <a:buFont typeface="Wingdings" pitchFamily="2" charset="2"/>
              <a:buChar char="q"/>
            </a:pPr>
            <a:r>
              <a:rPr lang="fr-FR" sz="3200" b="1" dirty="0" smtClean="0">
                <a:latin typeface="Comic Sans MS" panose="030F0702030302020204" pitchFamily="66" charset="0"/>
              </a:rPr>
              <a:t>Deux enseignements d’exploration</a:t>
            </a:r>
          </a:p>
          <a:p>
            <a:pPr marL="571500" indent="-571500">
              <a:buFont typeface="Wingdings" pitchFamily="2" charset="2"/>
              <a:buChar char="q"/>
            </a:pPr>
            <a:r>
              <a:rPr lang="fr-FR" sz="3200" b="1" dirty="0" smtClean="0">
                <a:latin typeface="Comic Sans MS" panose="030F0702030302020204" pitchFamily="66" charset="0"/>
              </a:rPr>
              <a:t>Une option</a:t>
            </a:r>
            <a:endParaRPr lang="fr-FR" sz="3200" b="1" dirty="0">
              <a:latin typeface="Comic Sans MS" panose="030F0702030302020204" pitchFamily="66" charset="0"/>
            </a:endParaRPr>
          </a:p>
        </p:txBody>
      </p:sp>
      <p:sp>
        <p:nvSpPr>
          <p:cNvPr id="4" name="TextBox 16"/>
          <p:cNvSpPr txBox="1">
            <a:spLocks/>
          </p:cNvSpPr>
          <p:nvPr/>
        </p:nvSpPr>
        <p:spPr>
          <a:xfrm>
            <a:off x="323528" y="-35515"/>
            <a:ext cx="8229600" cy="1600438"/>
          </a:xfrm>
          <a:prstGeom prst="rect">
            <a:avLst/>
          </a:prstGeom>
          <a:noFill/>
        </p:spPr>
        <p:txBody>
          <a:bodyPr wrap="square" rtlCol="0" anchor="b" anchorCtr="0">
            <a:spAutoFit/>
          </a:bodyPr>
          <a:lstStyle>
            <a:defPPr>
              <a:defRPr lang="fr-FR" sz="4400">
                <a:solidFill>
                  <a:schemeClr val="tx1"/>
                </a:solidFill>
                <a:latin typeface="+mj-lt"/>
                <a:ea typeface="+mj-ea"/>
                <a:cs typeface="+mj-cs"/>
              </a:defRPr>
            </a:defPPr>
            <a:lvl1pPr algn="l" eaLnBrk="1" latinLnBrk="0" hangingPunct="1">
              <a:buNone/>
              <a:defRPr lang="fr-FR" sz="3600">
                <a:solidFill>
                  <a:schemeClr val="tx1">
                    <a:alpha val="100000"/>
                  </a:schemeClr>
                </a:solidFill>
                <a:latin typeface="+mj-lt"/>
              </a:defRPr>
            </a:lvl1pPr>
          </a:lstStyle>
          <a:p>
            <a:r>
              <a:rPr lang="fr-FR" sz="9800" b="1" kern="0" dirty="0" smtClean="0">
                <a:solidFill>
                  <a:schemeClr val="tx1">
                    <a:alpha val="40000"/>
                  </a:schemeClr>
                </a:solidFill>
                <a:cs typeface="Arial" pitchFamily="34" charset="0"/>
              </a:rPr>
              <a:t>2 </a:t>
            </a:r>
            <a:r>
              <a:rPr lang="fr-FR" sz="3200" b="1" kern="0" dirty="0" smtClean="0">
                <a:solidFill>
                  <a:prstClr val="black">
                    <a:lumMod val="85000"/>
                    <a:lumOff val="15000"/>
                  </a:prstClr>
                </a:solidFill>
                <a:latin typeface="Comic Sans MS" panose="030F0702030302020204" pitchFamily="66" charset="0"/>
              </a:rPr>
              <a:t>La 2</a:t>
            </a:r>
            <a:r>
              <a:rPr lang="fr-FR" sz="3200" b="1" kern="0" baseline="30000" dirty="0" smtClean="0">
                <a:solidFill>
                  <a:prstClr val="black">
                    <a:lumMod val="85000"/>
                    <a:lumOff val="15000"/>
                  </a:prstClr>
                </a:solidFill>
                <a:latin typeface="Comic Sans MS" panose="030F0702030302020204" pitchFamily="66" charset="0"/>
              </a:rPr>
              <a:t>nde</a:t>
            </a:r>
            <a:r>
              <a:rPr lang="fr-FR" sz="3200" b="1" kern="0" dirty="0" smtClean="0">
                <a:solidFill>
                  <a:prstClr val="black">
                    <a:lumMod val="85000"/>
                    <a:lumOff val="15000"/>
                  </a:prstClr>
                </a:solidFill>
                <a:latin typeface="Comic Sans MS" panose="030F0702030302020204" pitchFamily="66" charset="0"/>
              </a:rPr>
              <a:t> de détermination en LGT</a:t>
            </a:r>
            <a:endParaRPr lang="fr-FR" b="1" kern="0" dirty="0">
              <a:solidFill>
                <a:schemeClr val="tx1">
                  <a:alpha val="40000"/>
                </a:schemeClr>
              </a:solidFill>
              <a:latin typeface="Comic Sans MS" panose="030F0702030302020204" pitchFamily="66" charset="0"/>
              <a:cs typeface="Arial" pitchFamily="34" charset="0"/>
            </a:endParaRPr>
          </a:p>
        </p:txBody>
      </p:sp>
    </p:spTree>
    <p:extLst>
      <p:ext uri="{BB962C8B-B14F-4D97-AF65-F5344CB8AC3E}">
        <p14:creationId xmlns:p14="http://schemas.microsoft.com/office/powerpoint/2010/main" val="2193284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6"/>
          <p:cNvSpPr txBox="1">
            <a:spLocks/>
          </p:cNvSpPr>
          <p:nvPr/>
        </p:nvSpPr>
        <p:spPr>
          <a:xfrm>
            <a:off x="323528" y="-35515"/>
            <a:ext cx="8229600" cy="1600438"/>
          </a:xfrm>
          <a:prstGeom prst="rect">
            <a:avLst/>
          </a:prstGeom>
          <a:noFill/>
        </p:spPr>
        <p:txBody>
          <a:bodyPr wrap="square" rtlCol="0" anchor="b" anchorCtr="0">
            <a:spAutoFit/>
          </a:bodyPr>
          <a:lstStyle>
            <a:defPPr>
              <a:defRPr lang="fr-FR" sz="4400">
                <a:solidFill>
                  <a:schemeClr val="tx1"/>
                </a:solidFill>
                <a:latin typeface="+mj-lt"/>
                <a:ea typeface="+mj-ea"/>
                <a:cs typeface="+mj-cs"/>
              </a:defRPr>
            </a:defPPr>
            <a:lvl1pPr algn="l" eaLnBrk="1" latinLnBrk="0" hangingPunct="1">
              <a:buNone/>
              <a:defRPr lang="fr-FR" sz="3600">
                <a:solidFill>
                  <a:schemeClr val="tx1">
                    <a:alpha val="100000"/>
                  </a:schemeClr>
                </a:solidFill>
                <a:latin typeface="+mj-lt"/>
              </a:defRPr>
            </a:lvl1pPr>
          </a:lstStyle>
          <a:p>
            <a:r>
              <a:rPr lang="fr-FR" sz="9800" b="1" kern="0" dirty="0" smtClean="0">
                <a:solidFill>
                  <a:schemeClr val="tx1">
                    <a:alpha val="40000"/>
                  </a:schemeClr>
                </a:solidFill>
                <a:cs typeface="Arial" pitchFamily="34" charset="0"/>
              </a:rPr>
              <a:t>2 </a:t>
            </a:r>
            <a:r>
              <a:rPr lang="fr-FR" sz="3200" b="1" kern="0" dirty="0" smtClean="0">
                <a:solidFill>
                  <a:prstClr val="black">
                    <a:lumMod val="85000"/>
                    <a:lumOff val="15000"/>
                  </a:prstClr>
                </a:solidFill>
                <a:latin typeface="Comic Sans MS" panose="030F0702030302020204" pitchFamily="66" charset="0"/>
              </a:rPr>
              <a:t>La 2</a:t>
            </a:r>
            <a:r>
              <a:rPr lang="fr-FR" sz="3200" b="1" kern="0" baseline="30000" dirty="0" smtClean="0">
                <a:solidFill>
                  <a:prstClr val="black">
                    <a:lumMod val="85000"/>
                    <a:lumOff val="15000"/>
                  </a:prstClr>
                </a:solidFill>
                <a:latin typeface="Comic Sans MS" panose="030F0702030302020204" pitchFamily="66" charset="0"/>
              </a:rPr>
              <a:t>nde</a:t>
            </a:r>
            <a:r>
              <a:rPr lang="fr-FR" sz="3200" b="1" kern="0" dirty="0" smtClean="0">
                <a:solidFill>
                  <a:prstClr val="black">
                    <a:lumMod val="85000"/>
                    <a:lumOff val="15000"/>
                  </a:prstClr>
                </a:solidFill>
                <a:latin typeface="Comic Sans MS" panose="030F0702030302020204" pitchFamily="66" charset="0"/>
              </a:rPr>
              <a:t> de détermination en LGT</a:t>
            </a:r>
            <a:endParaRPr lang="fr-FR" b="1" kern="0" dirty="0">
              <a:solidFill>
                <a:schemeClr val="tx1">
                  <a:alpha val="40000"/>
                </a:schemeClr>
              </a:solidFill>
              <a:latin typeface="Comic Sans MS" panose="030F0702030302020204" pitchFamily="66" charset="0"/>
              <a:cs typeface="Arial" pitchFamily="34" charset="0"/>
            </a:endParaRPr>
          </a:p>
        </p:txBody>
      </p:sp>
      <p:graphicFrame>
        <p:nvGraphicFramePr>
          <p:cNvPr id="2" name="Diagramme 1"/>
          <p:cNvGraphicFramePr/>
          <p:nvPr>
            <p:extLst>
              <p:ext uri="{D42A27DB-BD31-4B8C-83A1-F6EECF244321}">
                <p14:modId xmlns:p14="http://schemas.microsoft.com/office/powerpoint/2010/main" val="594438234"/>
              </p:ext>
            </p:extLst>
          </p:nvPr>
        </p:nvGraphicFramePr>
        <p:xfrm>
          <a:off x="107504" y="1397000"/>
          <a:ext cx="885698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704256" y="5661248"/>
            <a:ext cx="7848872" cy="892552"/>
          </a:xfrm>
          <a:prstGeom prst="rect">
            <a:avLst/>
          </a:prstGeom>
        </p:spPr>
        <p:txBody>
          <a:bodyPr wrap="square">
            <a:spAutoFit/>
          </a:bodyPr>
          <a:lstStyle/>
          <a:p>
            <a:pPr algn="ctr" eaLnBrk="0" hangingPunct="0"/>
            <a:r>
              <a:rPr lang="fr-FR" sz="2000" b="1" dirty="0">
                <a:solidFill>
                  <a:srgbClr val="FF0000"/>
                </a:solidFill>
                <a:latin typeface="Comic Sans MS" panose="030F0702030302020204" pitchFamily="66" charset="0"/>
                <a:ea typeface="ＭＳ Ｐゴシック" pitchFamily="34" charset="-128"/>
              </a:rPr>
              <a:t>L’accompagnement personnalisé:</a:t>
            </a:r>
          </a:p>
          <a:p>
            <a:pPr algn="ctr" eaLnBrk="0" hangingPunct="0"/>
            <a:r>
              <a:rPr lang="fr-FR" sz="1600" b="1" dirty="0">
                <a:latin typeface="Comic Sans MS" panose="030F0702030302020204" pitchFamily="66" charset="0"/>
                <a:ea typeface="ＭＳ Ｐゴシック" pitchFamily="34" charset="-128"/>
              </a:rPr>
              <a:t>2 heures hebdomadaires pour:</a:t>
            </a:r>
          </a:p>
          <a:p>
            <a:pPr algn="ctr" eaLnBrk="0" hangingPunct="0"/>
            <a:r>
              <a:rPr lang="fr-FR" sz="1600" b="1" dirty="0">
                <a:latin typeface="Comic Sans MS" panose="030F0702030302020204" pitchFamily="66" charset="0"/>
                <a:ea typeface="ＭＳ Ｐゴシック" pitchFamily="34" charset="-128"/>
              </a:rPr>
              <a:t>méthodologie, soutien , approfondissement, orientation</a:t>
            </a:r>
          </a:p>
        </p:txBody>
      </p:sp>
    </p:spTree>
    <p:extLst>
      <p:ext uri="{BB962C8B-B14F-4D97-AF65-F5344CB8AC3E}">
        <p14:creationId xmlns:p14="http://schemas.microsoft.com/office/powerpoint/2010/main" val="215480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heme/theme1.xml><?xml version="1.0" encoding="utf-8"?>
<a:theme xmlns:a="http://schemas.openxmlformats.org/drawingml/2006/main" name="Desig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1EE4DE3-2255-4B87-8719-0AC8F44603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DesignTemplate</Template>
  <TotalTime>143</TotalTime>
  <Words>1237</Words>
  <Application>Microsoft Office PowerPoint</Application>
  <PresentationFormat>Affichage à l'écran (4:3)</PresentationFormat>
  <Paragraphs>461</Paragraphs>
  <Slides>26</Slides>
  <Notes>3</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DesignTemplate</vt:lpstr>
      <vt:lpstr>Réunion Post 3ème</vt:lpstr>
      <vt:lpstr>Ordre du jour</vt:lpstr>
      <vt:lpstr>Présentation PowerPoint</vt:lpstr>
      <vt:lpstr>Présentation PowerPoint</vt:lpstr>
      <vt:lpstr>Les différents bacs généraux et technologiques et leurs profils</vt:lpstr>
      <vt:lpstr>LE POST-BAC</vt:lpstr>
      <vt:lpstr>2 La 2nde de détermination en LGT</vt:lpstr>
      <vt:lpstr>Présentation PowerPoint</vt:lpstr>
      <vt:lpstr>Présentation PowerPoint</vt:lpstr>
      <vt:lpstr>Présentation PowerPoint</vt:lpstr>
      <vt:lpstr>Présentation PowerPoint</vt:lpstr>
      <vt:lpstr>Présentation PowerPoint</vt:lpstr>
      <vt:lpstr>Présentation PowerPoint</vt:lpstr>
      <vt:lpstr>     QUELQUES ELEMENTS DU PROFIL D’UN ELEVE EN 2NDE LGT</vt:lpstr>
      <vt:lpstr>LES SERIES GENERALES : PROFILS </vt:lpstr>
      <vt:lpstr>LES SERIES GENERALES : PROFILS</vt:lpstr>
      <vt:lpstr>LES SERIES GENERALES : PROFILS</vt:lpstr>
      <vt:lpstr>Présentation PowerPoint</vt:lpstr>
      <vt:lpstr>3 La 2nde professionnelle </vt:lpstr>
      <vt:lpstr>3 La 2nde professionnelle </vt:lpstr>
      <vt:lpstr>3 La 2nde professionnelle </vt:lpstr>
      <vt:lpstr>Présentation PowerPoint</vt:lpstr>
      <vt:lpstr>Présentation PowerPoint</vt:lpstr>
      <vt:lpstr>4 Les lycées agricoles</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 Post 3ème</dc:title>
  <dc:creator>Philippe BELOU</dc:creator>
  <cp:lastModifiedBy>Direction</cp:lastModifiedBy>
  <cp:revision>15</cp:revision>
  <dcterms:created xsi:type="dcterms:W3CDTF">2016-12-12T14:43:05Z</dcterms:created>
  <dcterms:modified xsi:type="dcterms:W3CDTF">2017-01-04T11:10:43Z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