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5" r:id="rId2"/>
    <p:sldId id="256" r:id="rId3"/>
    <p:sldId id="258" r:id="rId4"/>
    <p:sldId id="261" r:id="rId5"/>
    <p:sldId id="264" r:id="rId6"/>
    <p:sldId id="263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00FF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94660"/>
  </p:normalViewPr>
  <p:slideViewPr>
    <p:cSldViewPr>
      <p:cViewPr varScale="1">
        <p:scale>
          <a:sx n="37" d="100"/>
          <a:sy n="37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21F40A9-381B-4C71-B608-23950EADA038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8E5A9A5F-2A58-4B6E-8CDC-4F082F4671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40A9-381B-4C71-B608-23950EADA038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9A5F-2A58-4B6E-8CDC-4F082F4671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40A9-381B-4C71-B608-23950EADA038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9A5F-2A58-4B6E-8CDC-4F082F4671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21F40A9-381B-4C71-B608-23950EADA038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9A5F-2A58-4B6E-8CDC-4F082F4671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21F40A9-381B-4C71-B608-23950EADA038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8E5A9A5F-2A58-4B6E-8CDC-4F082F467148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21F40A9-381B-4C71-B608-23950EADA038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E5A9A5F-2A58-4B6E-8CDC-4F082F4671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21F40A9-381B-4C71-B608-23950EADA038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8E5A9A5F-2A58-4B6E-8CDC-4F082F4671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F40A9-381B-4C71-B608-23950EADA038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9A5F-2A58-4B6E-8CDC-4F082F4671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21F40A9-381B-4C71-B608-23950EADA038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8E5A9A5F-2A58-4B6E-8CDC-4F082F4671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21F40A9-381B-4C71-B608-23950EADA038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8E5A9A5F-2A58-4B6E-8CDC-4F082F4671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21F40A9-381B-4C71-B608-23950EADA038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8E5A9A5F-2A58-4B6E-8CDC-4F082F4671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21F40A9-381B-4C71-B608-23950EADA038}" type="datetimeFigureOut">
              <a:rPr lang="fr-FR" smtClean="0"/>
              <a:pPr/>
              <a:t>11/05/2016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8E5A9A5F-2A58-4B6E-8CDC-4F082F4671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:\Users\Elève\AppData\Local\Microsoft\Windows\Temporary Internet Files\Content.IE5\B6OPQJVR\logo+life+suppor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28588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4" descr="numérisation000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917644">
            <a:off x="2648660" y="-92263"/>
            <a:ext cx="2441124" cy="463530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Sous-titre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785818" cy="5072098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L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I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F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E</a:t>
            </a:r>
          </a:p>
          <a:p>
            <a:pPr algn="ctr"/>
            <a:endParaRPr lang="fr-FR" sz="2800" dirty="0" smtClean="0">
              <a:solidFill>
                <a:schemeClr val="bg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S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U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P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P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O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R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T</a:t>
            </a:r>
            <a:endParaRPr lang="fr-FR" sz="28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7" name="Sous-titre 2"/>
          <p:cNvSpPr txBox="1">
            <a:spLocks/>
          </p:cNvSpPr>
          <p:nvPr/>
        </p:nvSpPr>
        <p:spPr>
          <a:xfrm>
            <a:off x="214282" y="1500174"/>
            <a:ext cx="642942" cy="5214974"/>
          </a:xfrm>
          <a:prstGeom prst="rect">
            <a:avLst/>
          </a:prstGeom>
          <a:solidFill>
            <a:schemeClr val="tx1"/>
          </a:solidFill>
        </p:spPr>
        <p:txBody>
          <a:bodyPr vert="horz" anchor="t">
            <a:noAutofit/>
          </a:bodyPr>
          <a:lstStyle/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fr-FR" sz="2800" noProof="0" dirty="0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</a:rPr>
              <a:t>L</a:t>
            </a:r>
            <a:endParaRPr kumimoji="0" lang="fr-FR" sz="2800" b="0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fr-FR" sz="2800" noProof="0" dirty="0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</a:rPr>
              <a:t>I</a:t>
            </a:r>
            <a:endParaRPr kumimoji="0" lang="fr-FR" sz="2800" b="0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</a:p>
        </p:txBody>
      </p:sp>
      <p:pic>
        <p:nvPicPr>
          <p:cNvPr id="8" name="Image 7" descr="C:\Users\Elève\Pictures\carte de visite life support.JPG"/>
          <p:cNvPicPr/>
          <p:nvPr/>
        </p:nvPicPr>
        <p:blipFill>
          <a:blip r:embed="rId4" cstate="print"/>
          <a:srcRect r="1423"/>
          <a:stretch>
            <a:fillRect/>
          </a:stretch>
        </p:blipFill>
        <p:spPr bwMode="auto">
          <a:xfrm>
            <a:off x="1547664" y="3573016"/>
            <a:ext cx="471490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/>
        </p:nvSpPr>
        <p:spPr>
          <a:xfrm>
            <a:off x="6715140" y="285729"/>
            <a:ext cx="2143140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Présentation de la mini entreprise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Nos Produits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Quelques Chiffres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Stratégie commerciale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Nos difficultés et nos réussites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  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6643702" y="214290"/>
            <a:ext cx="2143140" cy="5143536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57290" y="0"/>
            <a:ext cx="5429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Notre mini-entreprise</a:t>
            </a:r>
            <a:endParaRPr lang="fr-F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 flipH="1" flipV="1">
            <a:off x="2195736" y="2564904"/>
            <a:ext cx="1296144" cy="122413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28728" y="0"/>
            <a:ext cx="6143668" cy="64291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4000" b="1" dirty="0" smtClean="0">
                <a:solidFill>
                  <a:schemeClr val="tx2">
                    <a:lumMod val="75000"/>
                  </a:schemeClr>
                </a:solidFill>
              </a:rPr>
              <a:t>Notre mini-entreprise</a:t>
            </a:r>
            <a:endParaRPr lang="fr-FR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785818" cy="5072098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L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I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F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E</a:t>
            </a:r>
          </a:p>
          <a:p>
            <a:pPr algn="ctr"/>
            <a:endParaRPr lang="fr-FR" sz="2800" dirty="0" smtClean="0">
              <a:solidFill>
                <a:schemeClr val="bg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S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U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P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P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O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R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T</a:t>
            </a:r>
            <a:endParaRPr lang="fr-FR" sz="2800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4" name="Image 3" descr="C:\Users\Elève\AppData\Local\Microsoft\Windows\Temporary Internet Files\Content.IE5\B6OPQJVR\logo+life+suppor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28588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143372" y="1571612"/>
            <a:ext cx="100013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/>
              <a:t>DIRECTRICE</a:t>
            </a:r>
          </a:p>
          <a:p>
            <a:pPr algn="ctr"/>
            <a:r>
              <a:rPr lang="fr-FR" sz="1050" b="1" dirty="0" smtClean="0"/>
              <a:t>Générale</a:t>
            </a:r>
          </a:p>
          <a:p>
            <a:pPr algn="ctr"/>
            <a:r>
              <a:rPr lang="fr-FR" sz="1050" dirty="0" smtClean="0"/>
              <a:t>Lola</a:t>
            </a:r>
            <a:endParaRPr lang="fr-FR" sz="1050" dirty="0"/>
          </a:p>
        </p:txBody>
      </p:sp>
      <p:sp>
        <p:nvSpPr>
          <p:cNvPr id="9" name="Rectangle 8"/>
          <p:cNvSpPr/>
          <p:nvPr/>
        </p:nvSpPr>
        <p:spPr>
          <a:xfrm>
            <a:off x="6215074" y="4429132"/>
            <a:ext cx="114300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Directeur Commercial</a:t>
            </a:r>
          </a:p>
          <a:p>
            <a:pPr algn="ctr"/>
            <a:r>
              <a:rPr lang="fr-FR" sz="1100" dirty="0" smtClean="0"/>
              <a:t>Antonin</a:t>
            </a:r>
          </a:p>
        </p:txBody>
      </p:sp>
      <p:sp>
        <p:nvSpPr>
          <p:cNvPr id="10" name="Rectangle 9"/>
          <p:cNvSpPr/>
          <p:nvPr/>
        </p:nvSpPr>
        <p:spPr>
          <a:xfrm>
            <a:off x="7572396" y="4429132"/>
            <a:ext cx="135732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Assistants</a:t>
            </a:r>
          </a:p>
          <a:p>
            <a:pPr algn="ctr"/>
            <a:r>
              <a:rPr lang="fr-FR" sz="1200" b="1" dirty="0" smtClean="0"/>
              <a:t>Commerciaux </a:t>
            </a:r>
            <a:r>
              <a:rPr lang="fr-FR" sz="1100" dirty="0" smtClean="0"/>
              <a:t>Guillaume</a:t>
            </a:r>
          </a:p>
          <a:p>
            <a:pPr algn="ctr"/>
            <a:r>
              <a:rPr lang="fr-FR" sz="1100" dirty="0" smtClean="0"/>
              <a:t>Tanguy</a:t>
            </a:r>
            <a:endParaRPr lang="fr-FR" sz="1100" dirty="0"/>
          </a:p>
        </p:txBody>
      </p:sp>
      <p:sp>
        <p:nvSpPr>
          <p:cNvPr id="11" name="Rectangle 10"/>
          <p:cNvSpPr/>
          <p:nvPr/>
        </p:nvSpPr>
        <p:spPr>
          <a:xfrm>
            <a:off x="7572396" y="2428868"/>
            <a:ext cx="135732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Assistants Financiers</a:t>
            </a:r>
            <a:r>
              <a:rPr lang="fr-FR" sz="1200" dirty="0" smtClean="0"/>
              <a:t> </a:t>
            </a:r>
          </a:p>
          <a:p>
            <a:pPr algn="ctr"/>
            <a:r>
              <a:rPr lang="fr-FR" sz="1100" dirty="0" smtClean="0"/>
              <a:t>Denis,  Lénaïck</a:t>
            </a:r>
            <a:endParaRPr lang="fr-FR" sz="1100" dirty="0"/>
          </a:p>
        </p:txBody>
      </p:sp>
      <p:sp>
        <p:nvSpPr>
          <p:cNvPr id="12" name="Rectangle 11"/>
          <p:cNvSpPr/>
          <p:nvPr/>
        </p:nvSpPr>
        <p:spPr>
          <a:xfrm>
            <a:off x="6286512" y="1000108"/>
            <a:ext cx="114300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Directeur Technique</a:t>
            </a:r>
          </a:p>
          <a:p>
            <a:pPr algn="ctr"/>
            <a:r>
              <a:rPr lang="fr-FR" sz="1100" b="1" dirty="0" smtClean="0"/>
              <a:t>Pierre</a:t>
            </a:r>
            <a:endParaRPr lang="fr-FR" sz="1100" b="1" dirty="0"/>
          </a:p>
        </p:txBody>
      </p:sp>
      <p:sp>
        <p:nvSpPr>
          <p:cNvPr id="13" name="Rectangle 12"/>
          <p:cNvSpPr/>
          <p:nvPr/>
        </p:nvSpPr>
        <p:spPr>
          <a:xfrm>
            <a:off x="6215074" y="3357562"/>
            <a:ext cx="1143008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Directeur commercial et marketing</a:t>
            </a:r>
          </a:p>
          <a:p>
            <a:pPr algn="ctr"/>
            <a:r>
              <a:rPr lang="fr-FR" sz="1100" dirty="0" smtClean="0"/>
              <a:t>J.Baptiste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572396" y="285728"/>
            <a:ext cx="135732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100" b="1" dirty="0" smtClean="0"/>
          </a:p>
          <a:p>
            <a:pPr algn="ctr"/>
            <a:r>
              <a:rPr lang="fr-FR" sz="1200" b="1" dirty="0" smtClean="0"/>
              <a:t>Techniciens projet 1</a:t>
            </a:r>
          </a:p>
          <a:p>
            <a:pPr algn="ctr"/>
            <a:r>
              <a:rPr lang="fr-FR" sz="1100" b="1" dirty="0" smtClean="0"/>
              <a:t> </a:t>
            </a:r>
            <a:r>
              <a:rPr lang="fr-FR" sz="1100" dirty="0" smtClean="0"/>
              <a:t>Benjamin</a:t>
            </a:r>
          </a:p>
          <a:p>
            <a:pPr algn="ctr"/>
            <a:r>
              <a:rPr lang="fr-FR" sz="1100" dirty="0" smtClean="0"/>
              <a:t>Bastien, Justin</a:t>
            </a:r>
          </a:p>
          <a:p>
            <a:pPr algn="ctr"/>
            <a:endParaRPr lang="fr-FR" sz="1100" dirty="0"/>
          </a:p>
        </p:txBody>
      </p:sp>
      <p:sp>
        <p:nvSpPr>
          <p:cNvPr id="15" name="Rectangle 14"/>
          <p:cNvSpPr/>
          <p:nvPr/>
        </p:nvSpPr>
        <p:spPr>
          <a:xfrm>
            <a:off x="6286512" y="5357826"/>
            <a:ext cx="1071570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 smtClean="0"/>
              <a:t>Responsable Administratif </a:t>
            </a:r>
            <a:r>
              <a:rPr lang="fr-FR" sz="1100" dirty="0" smtClean="0"/>
              <a:t>Lucas</a:t>
            </a:r>
          </a:p>
          <a:p>
            <a:pPr algn="ctr"/>
            <a:endParaRPr lang="fr-FR" sz="1100" b="1" dirty="0"/>
          </a:p>
        </p:txBody>
      </p:sp>
      <p:sp>
        <p:nvSpPr>
          <p:cNvPr id="16" name="Rectangle 15"/>
          <p:cNvSpPr/>
          <p:nvPr/>
        </p:nvSpPr>
        <p:spPr>
          <a:xfrm>
            <a:off x="7572396" y="3357562"/>
            <a:ext cx="135732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Assistants Marketing</a:t>
            </a:r>
            <a:r>
              <a:rPr lang="fr-FR" sz="1200" dirty="0" smtClean="0"/>
              <a:t> </a:t>
            </a:r>
            <a:r>
              <a:rPr lang="fr-FR" sz="1100" dirty="0" smtClean="0"/>
              <a:t>Olivier, Chloé</a:t>
            </a:r>
          </a:p>
          <a:p>
            <a:pPr algn="ctr"/>
            <a:r>
              <a:rPr lang="fr-FR" sz="1100" dirty="0" smtClean="0"/>
              <a:t>Corentin, Yoann</a:t>
            </a:r>
            <a:endParaRPr lang="fr-FR" sz="1100" dirty="0"/>
          </a:p>
        </p:txBody>
      </p:sp>
      <p:sp>
        <p:nvSpPr>
          <p:cNvPr id="17" name="Rectangle 16"/>
          <p:cNvSpPr/>
          <p:nvPr/>
        </p:nvSpPr>
        <p:spPr>
          <a:xfrm>
            <a:off x="7572396" y="5357826"/>
            <a:ext cx="135732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Assistante administrative</a:t>
            </a:r>
          </a:p>
          <a:p>
            <a:pPr algn="ctr"/>
            <a:r>
              <a:rPr lang="fr-FR" sz="1100" dirty="0" smtClean="0"/>
              <a:t>Joséphine</a:t>
            </a:r>
            <a:endParaRPr lang="fr-FR" sz="1100" dirty="0"/>
          </a:p>
        </p:txBody>
      </p:sp>
      <p:sp>
        <p:nvSpPr>
          <p:cNvPr id="18" name="Rectangle 17"/>
          <p:cNvSpPr/>
          <p:nvPr/>
        </p:nvSpPr>
        <p:spPr>
          <a:xfrm>
            <a:off x="6215074" y="2428868"/>
            <a:ext cx="114300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Directeur Financier</a:t>
            </a:r>
          </a:p>
          <a:p>
            <a:pPr algn="ctr"/>
            <a:r>
              <a:rPr lang="fr-FR" sz="1100" dirty="0" smtClean="0"/>
              <a:t>Clément</a:t>
            </a:r>
          </a:p>
        </p:txBody>
      </p:sp>
      <p:cxnSp>
        <p:nvCxnSpPr>
          <p:cNvPr id="20" name="Connecteur droit 19"/>
          <p:cNvCxnSpPr>
            <a:stCxn id="6" idx="3"/>
            <a:endCxn id="13" idx="1"/>
          </p:cNvCxnSpPr>
          <p:nvPr/>
        </p:nvCxnSpPr>
        <p:spPr>
          <a:xfrm>
            <a:off x="5143504" y="1928802"/>
            <a:ext cx="1071570" cy="1857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>
            <a:stCxn id="6" idx="3"/>
            <a:endCxn id="12" idx="1"/>
          </p:cNvCxnSpPr>
          <p:nvPr/>
        </p:nvCxnSpPr>
        <p:spPr>
          <a:xfrm flipV="1">
            <a:off x="5143504" y="1357298"/>
            <a:ext cx="1143008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>
            <a:stCxn id="6" idx="3"/>
            <a:endCxn id="18" idx="1"/>
          </p:cNvCxnSpPr>
          <p:nvPr/>
        </p:nvCxnSpPr>
        <p:spPr>
          <a:xfrm>
            <a:off x="5143504" y="1928802"/>
            <a:ext cx="1071570" cy="857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>
            <a:stCxn id="6" idx="3"/>
            <a:endCxn id="9" idx="1"/>
          </p:cNvCxnSpPr>
          <p:nvPr/>
        </p:nvCxnSpPr>
        <p:spPr>
          <a:xfrm>
            <a:off x="5143504" y="1928802"/>
            <a:ext cx="1071570" cy="28932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6" idx="3"/>
            <a:endCxn id="15" idx="1"/>
          </p:cNvCxnSpPr>
          <p:nvPr/>
        </p:nvCxnSpPr>
        <p:spPr>
          <a:xfrm>
            <a:off x="5143504" y="1928802"/>
            <a:ext cx="1143008" cy="3821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>
            <a:stCxn id="12" idx="3"/>
            <a:endCxn id="14" idx="1"/>
          </p:cNvCxnSpPr>
          <p:nvPr/>
        </p:nvCxnSpPr>
        <p:spPr>
          <a:xfrm flipV="1">
            <a:off x="7429520" y="714356"/>
            <a:ext cx="142876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>
            <a:stCxn id="18" idx="3"/>
            <a:endCxn id="11" idx="1"/>
          </p:cNvCxnSpPr>
          <p:nvPr/>
        </p:nvCxnSpPr>
        <p:spPr>
          <a:xfrm>
            <a:off x="7358082" y="278605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>
            <a:stCxn id="13" idx="3"/>
            <a:endCxn id="16" idx="1"/>
          </p:cNvCxnSpPr>
          <p:nvPr/>
        </p:nvCxnSpPr>
        <p:spPr>
          <a:xfrm>
            <a:off x="7358082" y="378619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>
            <a:stCxn id="9" idx="3"/>
            <a:endCxn id="10" idx="1"/>
          </p:cNvCxnSpPr>
          <p:nvPr/>
        </p:nvCxnSpPr>
        <p:spPr>
          <a:xfrm>
            <a:off x="7358082" y="4822041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>
            <a:stCxn id="15" idx="3"/>
            <a:endCxn id="17" idx="1"/>
          </p:cNvCxnSpPr>
          <p:nvPr/>
        </p:nvCxnSpPr>
        <p:spPr>
          <a:xfrm>
            <a:off x="7358082" y="5750735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7572396" y="1357298"/>
            <a:ext cx="1357322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 smtClean="0"/>
              <a:t>Techniciens projet 2</a:t>
            </a:r>
          </a:p>
          <a:p>
            <a:pPr algn="ctr"/>
            <a:r>
              <a:rPr lang="fr-FR" sz="1100" dirty="0" smtClean="0"/>
              <a:t>Liam</a:t>
            </a:r>
            <a:r>
              <a:rPr lang="fr-FR" sz="1100" b="1" dirty="0" smtClean="0"/>
              <a:t>, </a:t>
            </a:r>
            <a:r>
              <a:rPr lang="fr-FR" sz="1100" dirty="0" smtClean="0"/>
              <a:t>Alexis B</a:t>
            </a:r>
          </a:p>
          <a:p>
            <a:pPr algn="ctr"/>
            <a:r>
              <a:rPr lang="fr-FR" sz="1100" dirty="0" smtClean="0"/>
              <a:t>Alexis W , Paul</a:t>
            </a:r>
            <a:endParaRPr lang="fr-FR" sz="1100" dirty="0"/>
          </a:p>
        </p:txBody>
      </p:sp>
      <p:cxnSp>
        <p:nvCxnSpPr>
          <p:cNvPr id="47" name="Connecteur droit 46"/>
          <p:cNvCxnSpPr>
            <a:stCxn id="12" idx="3"/>
            <a:endCxn id="42" idx="1"/>
          </p:cNvCxnSpPr>
          <p:nvPr/>
        </p:nvCxnSpPr>
        <p:spPr>
          <a:xfrm>
            <a:off x="7429520" y="1357298"/>
            <a:ext cx="142876" cy="428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>
            <a:stCxn id="6" idx="2"/>
          </p:cNvCxnSpPr>
          <p:nvPr/>
        </p:nvCxnSpPr>
        <p:spPr>
          <a:xfrm rot="5400000">
            <a:off x="4429124" y="250030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4143372" y="2571744"/>
            <a:ext cx="1000132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b="1" dirty="0" smtClean="0"/>
              <a:t>DIRECTEUR</a:t>
            </a:r>
          </a:p>
          <a:p>
            <a:pPr algn="ctr"/>
            <a:r>
              <a:rPr lang="fr-FR" sz="1050" b="1" dirty="0" smtClean="0"/>
              <a:t>Adjoint</a:t>
            </a:r>
          </a:p>
          <a:p>
            <a:pPr algn="ctr"/>
            <a:r>
              <a:rPr lang="fr-FR" sz="1050" dirty="0" smtClean="0"/>
              <a:t>Noé</a:t>
            </a:r>
            <a:endParaRPr lang="fr-FR" sz="1050" dirty="0"/>
          </a:p>
        </p:txBody>
      </p:sp>
      <p:sp>
        <p:nvSpPr>
          <p:cNvPr id="65" name="Rectangle 64"/>
          <p:cNvSpPr/>
          <p:nvPr/>
        </p:nvSpPr>
        <p:spPr>
          <a:xfrm>
            <a:off x="1357290" y="1714488"/>
            <a:ext cx="2140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-23 entrepreneurs</a:t>
            </a:r>
            <a:endParaRPr lang="fr-FR" dirty="0"/>
          </a:p>
        </p:txBody>
      </p:sp>
      <p:sp>
        <p:nvSpPr>
          <p:cNvPr id="66" name="Rectangle 65"/>
          <p:cNvSpPr/>
          <p:nvPr/>
        </p:nvSpPr>
        <p:spPr>
          <a:xfrm>
            <a:off x="857224" y="6488668"/>
            <a:ext cx="7786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Championnat régional des mini-entreprises 5</a:t>
            </a:r>
            <a:r>
              <a:rPr lang="fr-FR" baseline="30000" dirty="0" smtClean="0"/>
              <a:t>ème</a:t>
            </a:r>
            <a:r>
              <a:rPr lang="fr-FR" dirty="0" smtClean="0"/>
              <a:t> éditions  7 mai 2015</a:t>
            </a:r>
            <a:endParaRPr lang="fr-FR" dirty="0"/>
          </a:p>
        </p:txBody>
      </p:sp>
      <p:pic>
        <p:nvPicPr>
          <p:cNvPr id="92" name="Image 91" descr="C:\Users\Elève\Desktop\photo DP3 2015\P1140006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3429000"/>
            <a:ext cx="457203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" name="Rectangle 98"/>
          <p:cNvSpPr/>
          <p:nvPr/>
        </p:nvSpPr>
        <p:spPr>
          <a:xfrm>
            <a:off x="1214414" y="2143116"/>
            <a:ext cx="154192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  -5 services</a:t>
            </a:r>
            <a:endParaRPr lang="fr-FR" dirty="0"/>
          </a:p>
        </p:txBody>
      </p:sp>
      <p:sp>
        <p:nvSpPr>
          <p:cNvPr id="100" name="Sous-titre 2"/>
          <p:cNvSpPr txBox="1">
            <a:spLocks/>
          </p:cNvSpPr>
          <p:nvPr/>
        </p:nvSpPr>
        <p:spPr>
          <a:xfrm>
            <a:off x="214282" y="1500174"/>
            <a:ext cx="642942" cy="5214974"/>
          </a:xfrm>
          <a:prstGeom prst="rect">
            <a:avLst/>
          </a:prstGeom>
          <a:solidFill>
            <a:schemeClr val="tx1"/>
          </a:solidFill>
        </p:spPr>
        <p:txBody>
          <a:bodyPr vert="horz" anchor="t">
            <a:noAutofit/>
          </a:bodyPr>
          <a:lstStyle/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fr-FR" sz="2800" b="0" i="0" u="none" strike="noStrike" kern="1200" cap="none" spc="0" normalizeH="0" baseline="0" noProof="0" smtClean="0">
              <a:ln>
                <a:solidFill>
                  <a:schemeClr val="bg2"/>
                </a:solidFill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endParaRPr kumimoji="0" lang="fr-FR" sz="2800" b="0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tx1">
                  <a:lumMod val="8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1142976" y="2571744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  -1 direction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C:\Users\Elève\AppData\Local\Microsoft\Windows\Temporary Internet Files\Content.IE5\B6OPQJVR\logo+life+suppor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28588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785818" cy="5072098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L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I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F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E</a:t>
            </a:r>
          </a:p>
          <a:p>
            <a:pPr algn="ctr"/>
            <a:endParaRPr lang="fr-FR" sz="2800" dirty="0" smtClean="0">
              <a:solidFill>
                <a:schemeClr val="bg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S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U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P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P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O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R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T</a:t>
            </a:r>
            <a:endParaRPr lang="fr-FR" sz="28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214282" y="1500174"/>
            <a:ext cx="642942" cy="5214974"/>
          </a:xfrm>
          <a:prstGeom prst="rect">
            <a:avLst/>
          </a:prstGeom>
          <a:solidFill>
            <a:schemeClr val="tx1"/>
          </a:solidFill>
        </p:spPr>
        <p:txBody>
          <a:bodyPr vert="horz" anchor="t">
            <a:noAutofit/>
          </a:bodyPr>
          <a:lstStyle/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714480" y="285728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Nos Produits</a:t>
            </a:r>
            <a:endParaRPr lang="fr-F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 5" descr="http://www.pidesign.eu/images/opprods/big/b_LP391-AA-11905-AA-.jpg"/>
          <p:cNvPicPr/>
          <p:nvPr/>
        </p:nvPicPr>
        <p:blipFill>
          <a:blip r:embed="rId3" cstate="print"/>
          <a:srcRect l="42232" t="5578" r="43036" b="5578"/>
          <a:stretch>
            <a:fillRect/>
          </a:stretch>
        </p:blipFill>
        <p:spPr bwMode="auto">
          <a:xfrm rot="1050364">
            <a:off x="7728587" y="1246575"/>
            <a:ext cx="682379" cy="3043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8"/>
          <p:cNvSpPr txBox="1"/>
          <p:nvPr/>
        </p:nvSpPr>
        <p:spPr>
          <a:xfrm>
            <a:off x="1571604" y="2428868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11" name="Image 10" descr="F:\DCIM\102_PANA\P1020002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004444">
            <a:off x="1740699" y="2596279"/>
            <a:ext cx="29640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 6" descr="http://www.pidesign.eu/images/opprods/big/b_LP391-AA-11902-AA-.jpg"/>
          <p:cNvPicPr/>
          <p:nvPr/>
        </p:nvPicPr>
        <p:blipFill>
          <a:blip r:embed="rId5" cstate="print"/>
          <a:srcRect l="42660" t="5179" r="43335" b="5976"/>
          <a:stretch>
            <a:fillRect/>
          </a:stretch>
        </p:blipFill>
        <p:spPr bwMode="auto">
          <a:xfrm rot="20838919">
            <a:off x="6255612" y="1247985"/>
            <a:ext cx="643976" cy="304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ZoneTexte 11"/>
          <p:cNvSpPr txBox="1"/>
          <p:nvPr/>
        </p:nvSpPr>
        <p:spPr>
          <a:xfrm>
            <a:off x="1714480" y="1714488"/>
            <a:ext cx="4214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Naissance de l’idée</a:t>
            </a:r>
            <a:endParaRPr lang="fr-FR" sz="28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000628" y="4857760"/>
            <a:ext cx="3643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Intérêt des produits</a:t>
            </a:r>
            <a:endParaRPr lang="fr-FR" sz="28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714480" y="5643578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Caractéristiques</a:t>
            </a:r>
            <a:endParaRPr lang="fr-FR" sz="28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:\Users\Elève\AppData\Local\Microsoft\Windows\Temporary Internet Files\Content.IE5\B6OPQJVR\logo+life+suppor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28588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785818" cy="5072098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L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I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F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E</a:t>
            </a:r>
          </a:p>
          <a:p>
            <a:pPr algn="ctr"/>
            <a:endParaRPr lang="fr-FR" sz="2800" dirty="0" smtClean="0">
              <a:solidFill>
                <a:schemeClr val="bg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S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U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P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P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O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R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T</a:t>
            </a:r>
            <a:endParaRPr lang="fr-FR" sz="28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214282" y="1500174"/>
            <a:ext cx="642942" cy="5214974"/>
          </a:xfrm>
          <a:prstGeom prst="rect">
            <a:avLst/>
          </a:prstGeom>
          <a:solidFill>
            <a:schemeClr val="tx1"/>
          </a:solidFill>
        </p:spPr>
        <p:txBody>
          <a:bodyPr vert="horz" anchor="t">
            <a:noAutofit/>
          </a:bodyPr>
          <a:lstStyle/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857356" y="357166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Quelques Chiffres</a:t>
            </a:r>
            <a:endParaRPr lang="fr-F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143108" y="1357298"/>
            <a:ext cx="564360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Constitution  du capital :</a:t>
            </a: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372 €</a:t>
            </a:r>
          </a:p>
          <a:p>
            <a:pPr algn="ctr"/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(93 actions remboursables)</a:t>
            </a:r>
          </a:p>
          <a:p>
            <a:endParaRPr lang="fr-FR" sz="28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928662" y="2492896"/>
            <a:ext cx="392909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Cale-table :</a:t>
            </a:r>
          </a:p>
          <a:p>
            <a:endParaRPr lang="fr-FR" sz="2800" u="sng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8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Prix de revient :</a:t>
            </a: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0,90€</a:t>
            </a:r>
          </a:p>
          <a:p>
            <a:endParaRPr lang="fr-FR" sz="2800" u="sng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8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Prix de vente :</a:t>
            </a: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2€</a:t>
            </a:r>
          </a:p>
          <a:p>
            <a:endParaRPr lang="fr-FR" sz="2800" u="sng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8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Seuil de rentabilité : </a:t>
            </a:r>
          </a:p>
          <a:p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partir de 5 vendus pour 10 fabriqués </a:t>
            </a:r>
            <a:endParaRPr lang="fr-FR" sz="24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000628" y="2500306"/>
            <a:ext cx="392909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Liberlux :</a:t>
            </a:r>
          </a:p>
          <a:p>
            <a:endParaRPr lang="fr-FR" sz="32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8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Prix de revient :</a:t>
            </a: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1,60€</a:t>
            </a:r>
          </a:p>
          <a:p>
            <a:endParaRPr lang="fr-FR" sz="28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8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Prix de vente :</a:t>
            </a:r>
            <a:r>
              <a:rPr lang="fr-FR" sz="2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5€</a:t>
            </a:r>
          </a:p>
          <a:p>
            <a:endParaRPr lang="fr-FR" sz="28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000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Seuil de rentabilité:</a:t>
            </a:r>
          </a:p>
          <a:p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partir de 4 vendus po</a:t>
            </a:r>
            <a:r>
              <a:rPr lang="fr-FR" sz="2000" dirty="0" smtClean="0">
                <a:solidFill>
                  <a:schemeClr val="bg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ur 10 </a:t>
            </a: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commercialisés</a:t>
            </a:r>
          </a:p>
          <a:p>
            <a:endParaRPr lang="fr-FR" sz="28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3200" b="1" i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FR" sz="32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:\Users\Elève\AppData\Local\Microsoft\Windows\Temporary Internet Files\Content.IE5\B6OPQJVR\logo+life+suppor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28588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785818" cy="5072098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L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I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F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E</a:t>
            </a:r>
          </a:p>
          <a:p>
            <a:pPr algn="ctr"/>
            <a:endParaRPr lang="fr-FR" sz="2800" dirty="0" smtClean="0">
              <a:solidFill>
                <a:schemeClr val="bg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S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U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P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P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O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R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T</a:t>
            </a:r>
            <a:endParaRPr lang="fr-FR" sz="28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214282" y="1500174"/>
            <a:ext cx="642942" cy="5214974"/>
          </a:xfrm>
          <a:prstGeom prst="rect">
            <a:avLst/>
          </a:prstGeom>
          <a:solidFill>
            <a:schemeClr val="tx1"/>
          </a:solidFill>
        </p:spPr>
        <p:txBody>
          <a:bodyPr vert="horz" anchor="t">
            <a:noAutofit/>
          </a:bodyPr>
          <a:lstStyle/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43108" y="428604"/>
            <a:ext cx="5786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Stratégie commerciale</a:t>
            </a:r>
            <a:endParaRPr lang="fr-F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928662" y="1571612"/>
            <a:ext cx="764386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Cible visée </a:t>
            </a:r>
            <a:r>
              <a:rPr lang="fr-FR" i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(suite aux études de marchés)</a:t>
            </a:r>
          </a:p>
          <a:p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tous : hommes, femmes, personnes âgées, adolescents</a:t>
            </a:r>
            <a:endParaRPr lang="fr-FR" sz="2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071538" y="3000373"/>
            <a:ext cx="61436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u="sng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Lieux de ventes envisagés:</a:t>
            </a:r>
          </a:p>
          <a:p>
            <a:endParaRPr lang="fr-FR" sz="32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Papeterie/Librairie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Médiathèque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Boutique de gadget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Marché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Galerie marchande</a:t>
            </a:r>
          </a:p>
          <a:p>
            <a:endParaRPr lang="fr-FR" sz="3200" dirty="0" smtClean="0"/>
          </a:p>
          <a:p>
            <a:endParaRPr lang="fr-FR" sz="3200" dirty="0" smtClean="0"/>
          </a:p>
          <a:p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:\Users\Elève\AppData\Local\Microsoft\Windows\Temporary Internet Files\Content.IE5\B6OPQJVR\logo+life+suppor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28588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214282" y="1571612"/>
            <a:ext cx="785818" cy="5072098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L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I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F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E</a:t>
            </a:r>
          </a:p>
          <a:p>
            <a:pPr algn="ctr"/>
            <a:endParaRPr lang="fr-FR" sz="2800" dirty="0" smtClean="0">
              <a:solidFill>
                <a:schemeClr val="bg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S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U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P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P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O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R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T</a:t>
            </a:r>
            <a:endParaRPr lang="fr-FR" sz="2800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214282" y="1500174"/>
            <a:ext cx="642942" cy="5214974"/>
          </a:xfrm>
          <a:prstGeom prst="rect">
            <a:avLst/>
          </a:prstGeom>
          <a:solidFill>
            <a:schemeClr val="tx1"/>
          </a:solidFill>
        </p:spPr>
        <p:txBody>
          <a:bodyPr vert="horz" anchor="t">
            <a:noAutofit/>
          </a:bodyPr>
          <a:lstStyle/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fr-FR" sz="2800" b="0" i="0" u="none" strike="noStrike" kern="1200" cap="none" spc="0" normalizeH="0" baseline="0" noProof="0" dirty="0" smtClean="0">
              <a:ln>
                <a:solidFill>
                  <a:schemeClr val="bg2"/>
                </a:solidFill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</a:p>
          <a:p>
            <a:pPr marL="0" marR="36576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fr-FR" sz="2800" b="0" i="0" u="none" strike="noStrike" kern="1200" cap="none" spc="0" normalizeH="0" baseline="0" noProof="0" dirty="0" smtClean="0">
                <a:ln>
                  <a:solidFill>
                    <a:schemeClr val="bg2"/>
                  </a:solidFill>
                </a:ln>
                <a:solidFill>
                  <a:schemeClr val="tx1">
                    <a:lumMod val="8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143108" y="357166"/>
            <a:ext cx="6357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Difficultés et  Réussites</a:t>
            </a:r>
            <a:endParaRPr lang="fr-FR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214414" y="1268760"/>
            <a:ext cx="818212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- Difficultés 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 mettre au point les produits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 de temps au début du projet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Investissement inégale de la part des mini entrepreneurs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 entre les différents services</a:t>
            </a:r>
          </a:p>
          <a:p>
            <a:endParaRPr lang="fr-FR" sz="24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F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Réussites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Découverte du fonctionnement d’une entreprise</a:t>
            </a:r>
            <a:endParaRPr lang="fr-FR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Importance du rôle de chaque service 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Prise d’initiatives et plus d’autonomie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Plus d’assurance avec des adultes</a:t>
            </a:r>
          </a:p>
          <a:p>
            <a:pPr>
              <a:buFont typeface="Arial" pitchFamily="34" charset="0"/>
              <a:buChar char="•"/>
            </a:pPr>
            <a:r>
              <a:rPr lang="fr-FR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Meilleure cohésion du groupe  au fur et à mesure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:\Users\Elève\AppData\Local\Microsoft\Windows\Temporary Internet Files\Content.IE5\B6OPQJVR\logo+life+suppor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1285884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214282" y="1500174"/>
            <a:ext cx="642942" cy="5214974"/>
          </a:xfrm>
          <a:solidFill>
            <a:schemeClr val="tx1"/>
          </a:solidFill>
        </p:spPr>
        <p:txBody>
          <a:bodyPr>
            <a:noAutofit/>
          </a:bodyPr>
          <a:lstStyle/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L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I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F</a:t>
            </a:r>
          </a:p>
          <a:p>
            <a:pPr algn="ctr"/>
            <a:r>
              <a:rPr lang="fr-FR" sz="2800" dirty="0" smtClean="0">
                <a:solidFill>
                  <a:schemeClr val="bg1"/>
                </a:solidFill>
              </a:rPr>
              <a:t>E</a:t>
            </a:r>
          </a:p>
          <a:p>
            <a:pPr algn="ctr"/>
            <a:endParaRPr lang="fr-FR" sz="2800" dirty="0" smtClean="0">
              <a:solidFill>
                <a:schemeClr val="bg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S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U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P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P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O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R</a:t>
            </a:r>
          </a:p>
          <a:p>
            <a:pPr algn="ctr"/>
            <a:r>
              <a:rPr lang="fr-FR" sz="2800" dirty="0" smtClean="0">
                <a:solidFill>
                  <a:schemeClr val="tx1">
                    <a:lumMod val="85000"/>
                  </a:schemeClr>
                </a:solidFill>
              </a:rPr>
              <a:t>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2627784" y="332656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Remerciements</a:t>
            </a:r>
            <a:endParaRPr lang="fr-FR" sz="3600" b="1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43608" y="1844824"/>
            <a:ext cx="810039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i="1" u="sng" dirty="0" smtClean="0"/>
              <a:t>EPA</a:t>
            </a:r>
            <a:r>
              <a:rPr lang="fr-FR" sz="3200" dirty="0" smtClean="0"/>
              <a:t>  pour  l’organisation de cette </a:t>
            </a:r>
            <a:r>
              <a:rPr lang="fr-FR" sz="3200" dirty="0" smtClean="0"/>
              <a:t>aventure</a:t>
            </a:r>
          </a:p>
          <a:p>
            <a:endParaRPr lang="fr-FR" sz="3200" dirty="0" smtClean="0"/>
          </a:p>
          <a:p>
            <a:r>
              <a:rPr lang="fr-FR" sz="3200" b="1" i="1" u="sng" dirty="0" smtClean="0"/>
              <a:t>Mme Decossa</a:t>
            </a:r>
            <a:r>
              <a:rPr lang="fr-FR" sz="3200" b="1" i="1" dirty="0" smtClean="0"/>
              <a:t>s </a:t>
            </a:r>
            <a:r>
              <a:rPr lang="fr-FR" sz="3200" dirty="0" smtClean="0"/>
              <a:t>pour son accompagnement</a:t>
            </a:r>
          </a:p>
          <a:p>
            <a:endParaRPr lang="fr-FR" sz="3200" dirty="0" smtClean="0"/>
          </a:p>
          <a:p>
            <a:r>
              <a:rPr lang="fr-FR" sz="3200" b="1" i="1" u="sng" dirty="0" smtClean="0"/>
              <a:t>Mr Brice </a:t>
            </a:r>
            <a:r>
              <a:rPr lang="fr-FR" sz="3200" dirty="0" smtClean="0"/>
              <a:t>notre parrain pour son </a:t>
            </a:r>
            <a:r>
              <a:rPr lang="fr-FR" sz="3200" dirty="0" smtClean="0"/>
              <a:t>aide</a:t>
            </a:r>
          </a:p>
          <a:p>
            <a:endParaRPr lang="fr-FR" sz="3200" dirty="0" smtClean="0"/>
          </a:p>
          <a:p>
            <a:r>
              <a:rPr lang="fr-FR" sz="3200" b="1" i="1" u="sng" dirty="0" smtClean="0"/>
              <a:t>Nos fournisseurs </a:t>
            </a:r>
            <a:r>
              <a:rPr lang="fr-FR" sz="3200" dirty="0" smtClean="0"/>
              <a:t>pour leur </a:t>
            </a:r>
            <a:r>
              <a:rPr lang="fr-FR" sz="3200" dirty="0" smtClean="0"/>
              <a:t>coopération</a:t>
            </a:r>
          </a:p>
          <a:p>
            <a:endParaRPr lang="fr-FR" sz="3200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Personnalisé 1">
      <a:dk1>
        <a:srgbClr val="00B0F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512</TotalTime>
  <Words>444</Words>
  <Application>Microsoft Office PowerPoint</Application>
  <PresentationFormat>Affichage à l'écran (4:3)</PresentationFormat>
  <Paragraphs>272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Verve</vt:lpstr>
      <vt:lpstr>Diapositive 1</vt:lpstr>
      <vt:lpstr>Notre mini-entreprise</vt:lpstr>
      <vt:lpstr>Diapositive 3</vt:lpstr>
      <vt:lpstr>Diapositive 4</vt:lpstr>
      <vt:lpstr>Diapositive 5</vt:lpstr>
      <vt:lpstr>Diapositive 6</vt:lpstr>
      <vt:lpstr>Diapositive 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Elève</dc:creator>
  <cp:lastModifiedBy>Marie-Christine</cp:lastModifiedBy>
  <cp:revision>51</cp:revision>
  <dcterms:created xsi:type="dcterms:W3CDTF">2015-04-27T12:52:10Z</dcterms:created>
  <dcterms:modified xsi:type="dcterms:W3CDTF">2016-05-11T08:26:45Z</dcterms:modified>
</cp:coreProperties>
</file>